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2"/>
  </p:notesMasterIdLst>
  <p:sldIdLst>
    <p:sldId id="257" r:id="rId4"/>
    <p:sldId id="278" r:id="rId5"/>
    <p:sldId id="296" r:id="rId6"/>
    <p:sldId id="295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73" r:id="rId15"/>
    <p:sldId id="270" r:id="rId16"/>
    <p:sldId id="271" r:id="rId17"/>
    <p:sldId id="272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2897" userDrawn="1">
          <p15:clr>
            <a:srgbClr val="A4A3A4"/>
          </p15:clr>
        </p15:guide>
        <p15:guide id="3" orient="horz" pos="25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7"/>
    <a:srgbClr val="10374B"/>
    <a:srgbClr val="174983"/>
    <a:srgbClr val="0092CB"/>
    <a:srgbClr val="53C1E4"/>
    <a:srgbClr val="00A2C0"/>
    <a:srgbClr val="00B2DF"/>
    <a:srgbClr val="0081BC"/>
    <a:srgbClr val="005C9D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1C34B-889F-441E-8BAF-540C3D8D0C56}" v="39" dt="2025-04-03T08:57:05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/>
    <p:restoredTop sz="94674"/>
  </p:normalViewPr>
  <p:slideViewPr>
    <p:cSldViewPr snapToGrid="0" snapToObjects="1" showGuides="1">
      <p:cViewPr varScale="1">
        <p:scale>
          <a:sx n="78" d="100"/>
          <a:sy n="78" d="100"/>
        </p:scale>
        <p:origin x="1344" y="77"/>
      </p:cViewPr>
      <p:guideLst>
        <p:guide orient="horz" pos="572"/>
        <p:guide pos="2897"/>
        <p:guide orient="horz" pos="25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Ferraresi" userId="70d3d56e-da66-4da4-82a4-b0a23f51a611" providerId="ADAL" clId="{5E091569-8DF3-472E-B48D-3019D03AC849}"/>
    <pc:docChg chg="delSld">
      <pc:chgData name="Monica Ferraresi" userId="70d3d56e-da66-4da4-82a4-b0a23f51a611" providerId="ADAL" clId="{5E091569-8DF3-472E-B48D-3019D03AC849}" dt="2024-09-27T13:06:21.681" v="0" actId="47"/>
      <pc:docMkLst>
        <pc:docMk/>
      </pc:docMkLst>
      <pc:sldChg chg="del">
        <pc:chgData name="Monica Ferraresi" userId="70d3d56e-da66-4da4-82a4-b0a23f51a611" providerId="ADAL" clId="{5E091569-8DF3-472E-B48D-3019D03AC849}" dt="2024-09-27T13:06:21.681" v="0" actId="47"/>
        <pc:sldMkLst>
          <pc:docMk/>
          <pc:sldMk cId="2781536547" sldId="275"/>
        </pc:sldMkLst>
      </pc:sldChg>
    </pc:docChg>
  </pc:docChgLst>
  <pc:docChgLst>
    <pc:chgData name="Marika Gazzi" userId="8938dbb2-75a1-4949-bc40-1c2d2f34d6c4" providerId="ADAL" clId="{8A81C34B-889F-441E-8BAF-540C3D8D0C56}"/>
    <pc:docChg chg="undo custSel addSld delSld modSld modMainMaster">
      <pc:chgData name="Marika Gazzi" userId="8938dbb2-75a1-4949-bc40-1c2d2f34d6c4" providerId="ADAL" clId="{8A81C34B-889F-441E-8BAF-540C3D8D0C56}" dt="2025-04-03T10:02:12.087" v="2258" actId="20577"/>
      <pc:docMkLst>
        <pc:docMk/>
      </pc:docMkLst>
      <pc:sldChg chg="modSp setBg">
        <pc:chgData name="Marika Gazzi" userId="8938dbb2-75a1-4949-bc40-1c2d2f34d6c4" providerId="ADAL" clId="{8A81C34B-889F-441E-8BAF-540C3D8D0C56}" dt="2025-04-03T08:57:05.671" v="2136"/>
        <pc:sldMkLst>
          <pc:docMk/>
          <pc:sldMk cId="3644987110" sldId="257"/>
        </pc:sldMkLst>
        <pc:spChg chg="mod">
          <ac:chgData name="Marika Gazzi" userId="8938dbb2-75a1-4949-bc40-1c2d2f34d6c4" providerId="ADAL" clId="{8A81C34B-889F-441E-8BAF-540C3D8D0C56}" dt="2025-04-02T08:58:29.557" v="1317" actId="20577"/>
          <ac:spMkLst>
            <pc:docMk/>
            <pc:sldMk cId="3644987110" sldId="257"/>
            <ac:spMk id="6" creationId="{9DB64FDF-59DC-4649-B14E-08DB2D671020}"/>
          </ac:spMkLst>
        </pc:spChg>
      </pc:sldChg>
      <pc:sldChg chg="modSp mod">
        <pc:chgData name="Marika Gazzi" userId="8938dbb2-75a1-4949-bc40-1c2d2f34d6c4" providerId="ADAL" clId="{8A81C34B-889F-441E-8BAF-540C3D8D0C56}" dt="2025-04-02T08:22:35.999" v="712" actId="14100"/>
        <pc:sldMkLst>
          <pc:docMk/>
          <pc:sldMk cId="851476192" sldId="270"/>
        </pc:sldMkLst>
        <pc:spChg chg="mod">
          <ac:chgData name="Marika Gazzi" userId="8938dbb2-75a1-4949-bc40-1c2d2f34d6c4" providerId="ADAL" clId="{8A81C34B-889F-441E-8BAF-540C3D8D0C56}" dt="2025-03-24T08:23:03.040" v="197" actId="207"/>
          <ac:spMkLst>
            <pc:docMk/>
            <pc:sldMk cId="851476192" sldId="270"/>
            <ac:spMk id="7" creationId="{B0459989-A43F-917E-3566-E191A451B770}"/>
          </ac:spMkLst>
        </pc:spChg>
        <pc:spChg chg="mod">
          <ac:chgData name="Marika Gazzi" userId="8938dbb2-75a1-4949-bc40-1c2d2f34d6c4" providerId="ADAL" clId="{8A81C34B-889F-441E-8BAF-540C3D8D0C56}" dt="2025-04-02T08:22:35.999" v="712" actId="14100"/>
          <ac:spMkLst>
            <pc:docMk/>
            <pc:sldMk cId="851476192" sldId="270"/>
            <ac:spMk id="73" creationId="{3356B427-F3D6-6744-A016-C734E91795A2}"/>
          </ac:spMkLst>
        </pc:spChg>
      </pc:sldChg>
      <pc:sldChg chg="delSp modSp mod setBg">
        <pc:chgData name="Marika Gazzi" userId="8938dbb2-75a1-4949-bc40-1c2d2f34d6c4" providerId="ADAL" clId="{8A81C34B-889F-441E-8BAF-540C3D8D0C56}" dt="2025-04-03T08:58:48.801" v="2162" actId="1076"/>
        <pc:sldMkLst>
          <pc:docMk/>
          <pc:sldMk cId="1971350286" sldId="271"/>
        </pc:sldMkLst>
        <pc:spChg chg="del mod">
          <ac:chgData name="Marika Gazzi" userId="8938dbb2-75a1-4949-bc40-1c2d2f34d6c4" providerId="ADAL" clId="{8A81C34B-889F-441E-8BAF-540C3D8D0C56}" dt="2025-04-02T15:22:01.087" v="1909" actId="478"/>
          <ac:spMkLst>
            <pc:docMk/>
            <pc:sldMk cId="1971350286" sldId="271"/>
            <ac:spMk id="8" creationId="{D52AB0E9-216D-E53E-4292-E769B4A68AF3}"/>
          </ac:spMkLst>
        </pc:spChg>
        <pc:spChg chg="mod">
          <ac:chgData name="Marika Gazzi" userId="8938dbb2-75a1-4949-bc40-1c2d2f34d6c4" providerId="ADAL" clId="{8A81C34B-889F-441E-8BAF-540C3D8D0C56}" dt="2025-04-03T08:58:12.804" v="2160" actId="14100"/>
          <ac:spMkLst>
            <pc:docMk/>
            <pc:sldMk cId="1971350286" sldId="271"/>
            <ac:spMk id="10" creationId="{3D82B86C-14AD-B4B0-3866-7134FDA2DFDE}"/>
          </ac:spMkLst>
        </pc:spChg>
        <pc:spChg chg="mod">
          <ac:chgData name="Marika Gazzi" userId="8938dbb2-75a1-4949-bc40-1c2d2f34d6c4" providerId="ADAL" clId="{8A81C34B-889F-441E-8BAF-540C3D8D0C56}" dt="2025-04-03T08:43:05.895" v="2083" actId="20577"/>
          <ac:spMkLst>
            <pc:docMk/>
            <pc:sldMk cId="1971350286" sldId="271"/>
            <ac:spMk id="12" creationId="{900E99C9-B84E-D365-A51C-081A62054C19}"/>
          </ac:spMkLst>
        </pc:spChg>
        <pc:spChg chg="mod">
          <ac:chgData name="Marika Gazzi" userId="8938dbb2-75a1-4949-bc40-1c2d2f34d6c4" providerId="ADAL" clId="{8A81C34B-889F-441E-8BAF-540C3D8D0C56}" dt="2025-04-02T08:22:47.711" v="714" actId="14100"/>
          <ac:spMkLst>
            <pc:docMk/>
            <pc:sldMk cId="1971350286" sldId="271"/>
            <ac:spMk id="73" creationId="{3356B427-F3D6-6744-A016-C734E91795A2}"/>
          </ac:spMkLst>
        </pc:spChg>
        <pc:grpChg chg="mod">
          <ac:chgData name="Marika Gazzi" userId="8938dbb2-75a1-4949-bc40-1c2d2f34d6c4" providerId="ADAL" clId="{8A81C34B-889F-441E-8BAF-540C3D8D0C56}" dt="2025-04-02T15:22:06.071" v="1912" actId="1076"/>
          <ac:grpSpMkLst>
            <pc:docMk/>
            <pc:sldMk cId="1971350286" sldId="271"/>
            <ac:grpSpMk id="65" creationId="{82EF9F00-3FD3-6940-8A5A-1623726AEBF0}"/>
          </ac:grpSpMkLst>
        </pc:grpChg>
        <pc:picChg chg="del mod">
          <ac:chgData name="Marika Gazzi" userId="8938dbb2-75a1-4949-bc40-1c2d2f34d6c4" providerId="ADAL" clId="{8A81C34B-889F-441E-8BAF-540C3D8D0C56}" dt="2025-04-02T15:22:02.092" v="1910" actId="478"/>
          <ac:picMkLst>
            <pc:docMk/>
            <pc:sldMk cId="1971350286" sldId="271"/>
            <ac:picMk id="9" creationId="{118AD2E6-6667-A1ED-CB25-8A3B8B63C0E3}"/>
          </ac:picMkLst>
        </pc:picChg>
        <pc:picChg chg="mod ord">
          <ac:chgData name="Marika Gazzi" userId="8938dbb2-75a1-4949-bc40-1c2d2f34d6c4" providerId="ADAL" clId="{8A81C34B-889F-441E-8BAF-540C3D8D0C56}" dt="2025-04-03T08:58:48.801" v="2162" actId="1076"/>
          <ac:picMkLst>
            <pc:docMk/>
            <pc:sldMk cId="1971350286" sldId="271"/>
            <ac:picMk id="11" creationId="{E239E1BD-687F-976C-2B82-B1BF01E2AA21}"/>
          </ac:picMkLst>
        </pc:picChg>
      </pc:sldChg>
      <pc:sldChg chg="modSp mod">
        <pc:chgData name="Marika Gazzi" userId="8938dbb2-75a1-4949-bc40-1c2d2f34d6c4" providerId="ADAL" clId="{8A81C34B-889F-441E-8BAF-540C3D8D0C56}" dt="2025-04-03T08:43:43.277" v="2093" actId="20577"/>
        <pc:sldMkLst>
          <pc:docMk/>
          <pc:sldMk cId="1616528843" sldId="272"/>
        </pc:sldMkLst>
        <pc:spChg chg="mod">
          <ac:chgData name="Marika Gazzi" userId="8938dbb2-75a1-4949-bc40-1c2d2f34d6c4" providerId="ADAL" clId="{8A81C34B-889F-441E-8BAF-540C3D8D0C56}" dt="2025-04-03T08:43:43.277" v="2093" actId="20577"/>
          <ac:spMkLst>
            <pc:docMk/>
            <pc:sldMk cId="1616528843" sldId="272"/>
            <ac:spMk id="6" creationId="{940D191D-C10C-C232-E5E0-9A20E3384EC4}"/>
          </ac:spMkLst>
        </pc:spChg>
        <pc:spChg chg="mod">
          <ac:chgData name="Marika Gazzi" userId="8938dbb2-75a1-4949-bc40-1c2d2f34d6c4" providerId="ADAL" clId="{8A81C34B-889F-441E-8BAF-540C3D8D0C56}" dt="2025-04-02T08:22:57.683" v="716" actId="14100"/>
          <ac:spMkLst>
            <pc:docMk/>
            <pc:sldMk cId="1616528843" sldId="272"/>
            <ac:spMk id="73" creationId="{3356B427-F3D6-6744-A016-C734E91795A2}"/>
          </ac:spMkLst>
        </pc:spChg>
      </pc:sldChg>
      <pc:sldChg chg="modSp mod">
        <pc:chgData name="Marika Gazzi" userId="8938dbb2-75a1-4949-bc40-1c2d2f34d6c4" providerId="ADAL" clId="{8A81C34B-889F-441E-8BAF-540C3D8D0C56}" dt="2025-04-02T08:22:27.585" v="710" actId="14100"/>
        <pc:sldMkLst>
          <pc:docMk/>
          <pc:sldMk cId="1187056943" sldId="273"/>
        </pc:sldMkLst>
        <pc:spChg chg="mod">
          <ac:chgData name="Marika Gazzi" userId="8938dbb2-75a1-4949-bc40-1c2d2f34d6c4" providerId="ADAL" clId="{8A81C34B-889F-441E-8BAF-540C3D8D0C56}" dt="2025-03-24T08:22:11.971" v="192" actId="20577"/>
          <ac:spMkLst>
            <pc:docMk/>
            <pc:sldMk cId="1187056943" sldId="273"/>
            <ac:spMk id="8" creationId="{AF9BB0E0-283E-EF6A-5360-A6C1FEF8EAAD}"/>
          </ac:spMkLst>
        </pc:spChg>
        <pc:spChg chg="mod">
          <ac:chgData name="Marika Gazzi" userId="8938dbb2-75a1-4949-bc40-1c2d2f34d6c4" providerId="ADAL" clId="{8A81C34B-889F-441E-8BAF-540C3D8D0C56}" dt="2025-04-02T08:22:27.585" v="710" actId="14100"/>
          <ac:spMkLst>
            <pc:docMk/>
            <pc:sldMk cId="1187056943" sldId="273"/>
            <ac:spMk id="73" creationId="{3356B427-F3D6-6744-A016-C734E91795A2}"/>
          </ac:spMkLst>
        </pc:spChg>
      </pc:sldChg>
      <pc:sldChg chg="modSp mod">
        <pc:chgData name="Marika Gazzi" userId="8938dbb2-75a1-4949-bc40-1c2d2f34d6c4" providerId="ADAL" clId="{8A81C34B-889F-441E-8BAF-540C3D8D0C56}" dt="2025-04-03T08:44:55.143" v="2132" actId="20577"/>
        <pc:sldMkLst>
          <pc:docMk/>
          <pc:sldMk cId="1973103714" sldId="274"/>
        </pc:sldMkLst>
        <pc:spChg chg="mod">
          <ac:chgData name="Marika Gazzi" userId="8938dbb2-75a1-4949-bc40-1c2d2f34d6c4" providerId="ADAL" clId="{8A81C34B-889F-441E-8BAF-540C3D8D0C56}" dt="2025-04-03T08:44:55.143" v="2132" actId="20577"/>
          <ac:spMkLst>
            <pc:docMk/>
            <pc:sldMk cId="1973103714" sldId="274"/>
            <ac:spMk id="6" creationId="{798B50FB-2A77-DBBD-4BC2-B61FDC6AA2CB}"/>
          </ac:spMkLst>
        </pc:spChg>
        <pc:spChg chg="mod">
          <ac:chgData name="Marika Gazzi" userId="8938dbb2-75a1-4949-bc40-1c2d2f34d6c4" providerId="ADAL" clId="{8A81C34B-889F-441E-8BAF-540C3D8D0C56}" dt="2025-04-02T08:23:07.148" v="718" actId="14100"/>
          <ac:spMkLst>
            <pc:docMk/>
            <pc:sldMk cId="1973103714" sldId="274"/>
            <ac:spMk id="73" creationId="{3356B427-F3D6-6744-A016-C734E91795A2}"/>
          </ac:spMkLst>
        </pc:spChg>
      </pc:sldChg>
      <pc:sldChg chg="modSp mod">
        <pc:chgData name="Marika Gazzi" userId="8938dbb2-75a1-4949-bc40-1c2d2f34d6c4" providerId="ADAL" clId="{8A81C34B-889F-441E-8BAF-540C3D8D0C56}" dt="2025-04-02T08:23:15.948" v="720" actId="14100"/>
        <pc:sldMkLst>
          <pc:docMk/>
          <pc:sldMk cId="1568859268" sldId="276"/>
        </pc:sldMkLst>
        <pc:spChg chg="mod">
          <ac:chgData name="Marika Gazzi" userId="8938dbb2-75a1-4949-bc40-1c2d2f34d6c4" providerId="ADAL" clId="{8A81C34B-889F-441E-8BAF-540C3D8D0C56}" dt="2025-04-02T08:23:15.948" v="720" actId="14100"/>
          <ac:spMkLst>
            <pc:docMk/>
            <pc:sldMk cId="1568859268" sldId="276"/>
            <ac:spMk id="73" creationId="{3356B427-F3D6-6744-A016-C734E91795A2}"/>
          </ac:spMkLst>
        </pc:spChg>
      </pc:sldChg>
      <pc:sldChg chg="modSp mod">
        <pc:chgData name="Marika Gazzi" userId="8938dbb2-75a1-4949-bc40-1c2d2f34d6c4" providerId="ADAL" clId="{8A81C34B-889F-441E-8BAF-540C3D8D0C56}" dt="2025-04-02T08:23:22.502" v="722" actId="14100"/>
        <pc:sldMkLst>
          <pc:docMk/>
          <pc:sldMk cId="3300130197" sldId="277"/>
        </pc:sldMkLst>
        <pc:spChg chg="mod">
          <ac:chgData name="Marika Gazzi" userId="8938dbb2-75a1-4949-bc40-1c2d2f34d6c4" providerId="ADAL" clId="{8A81C34B-889F-441E-8BAF-540C3D8D0C56}" dt="2025-04-02T08:23:22.502" v="722" actId="14100"/>
          <ac:spMkLst>
            <pc:docMk/>
            <pc:sldMk cId="3300130197" sldId="277"/>
            <ac:spMk id="73" creationId="{3356B427-F3D6-6744-A016-C734E91795A2}"/>
          </ac:spMkLst>
        </pc:spChg>
      </pc:sldChg>
      <pc:sldChg chg="modSp mod">
        <pc:chgData name="Marika Gazzi" userId="8938dbb2-75a1-4949-bc40-1c2d2f34d6c4" providerId="ADAL" clId="{8A81C34B-889F-441E-8BAF-540C3D8D0C56}" dt="2025-04-02T08:20:38.686" v="691" actId="14100"/>
        <pc:sldMkLst>
          <pc:docMk/>
          <pc:sldMk cId="1683255968" sldId="278"/>
        </pc:sldMkLst>
        <pc:spChg chg="mod">
          <ac:chgData name="Marika Gazzi" userId="8938dbb2-75a1-4949-bc40-1c2d2f34d6c4" providerId="ADAL" clId="{8A81C34B-889F-441E-8BAF-540C3D8D0C56}" dt="2025-03-24T08:44:31.115" v="516" actId="20577"/>
          <ac:spMkLst>
            <pc:docMk/>
            <pc:sldMk cId="1683255968" sldId="278"/>
            <ac:spMk id="4" creationId="{F31D1974-1F6D-44FF-18E2-2BEBF9DBF38F}"/>
          </ac:spMkLst>
        </pc:spChg>
        <pc:spChg chg="mod">
          <ac:chgData name="Marika Gazzi" userId="8938dbb2-75a1-4949-bc40-1c2d2f34d6c4" providerId="ADAL" clId="{8A81C34B-889F-441E-8BAF-540C3D8D0C56}" dt="2025-04-02T08:20:38.686" v="691" actId="14100"/>
          <ac:spMkLst>
            <pc:docMk/>
            <pc:sldMk cId="1683255968" sldId="278"/>
            <ac:spMk id="73" creationId="{3356B427-F3D6-6744-A016-C734E91795A2}"/>
          </ac:spMkLst>
        </pc:spChg>
      </pc:sldChg>
      <pc:sldChg chg="addSp modSp mod">
        <pc:chgData name="Marika Gazzi" userId="8938dbb2-75a1-4949-bc40-1c2d2f34d6c4" providerId="ADAL" clId="{8A81C34B-889F-441E-8BAF-540C3D8D0C56}" dt="2025-04-03T10:02:12.087" v="2258" actId="20577"/>
        <pc:sldMkLst>
          <pc:docMk/>
          <pc:sldMk cId="1030002659" sldId="279"/>
        </pc:sldMkLst>
        <pc:spChg chg="add mod">
          <ac:chgData name="Marika Gazzi" userId="8938dbb2-75a1-4949-bc40-1c2d2f34d6c4" providerId="ADAL" clId="{8A81C34B-889F-441E-8BAF-540C3D8D0C56}" dt="2025-04-03T10:02:12.087" v="2258" actId="20577"/>
          <ac:spMkLst>
            <pc:docMk/>
            <pc:sldMk cId="1030002659" sldId="279"/>
            <ac:spMk id="5" creationId="{0D3AD550-7DA5-A78A-6D6D-060185BCD0D9}"/>
          </ac:spMkLst>
        </pc:spChg>
        <pc:spChg chg="mod">
          <ac:chgData name="Marika Gazzi" userId="8938dbb2-75a1-4949-bc40-1c2d2f34d6c4" providerId="ADAL" clId="{8A81C34B-889F-441E-8BAF-540C3D8D0C56}" dt="2025-04-03T09:27:26.198" v="2199" actId="1076"/>
          <ac:spMkLst>
            <pc:docMk/>
            <pc:sldMk cId="1030002659" sldId="279"/>
            <ac:spMk id="13" creationId="{386D2849-166A-78A5-4719-E3FED6BCFC42}"/>
          </ac:spMkLst>
        </pc:spChg>
        <pc:spChg chg="mod">
          <ac:chgData name="Marika Gazzi" userId="8938dbb2-75a1-4949-bc40-1c2d2f34d6c4" providerId="ADAL" clId="{8A81C34B-889F-441E-8BAF-540C3D8D0C56}" dt="2025-04-02T08:58:42.968" v="1322" actId="20577"/>
          <ac:spMkLst>
            <pc:docMk/>
            <pc:sldMk cId="1030002659" sldId="279"/>
            <ac:spMk id="15" creationId="{622B3FA6-1096-E29B-BB38-BE137DB9B46D}"/>
          </ac:spMkLst>
        </pc:spChg>
        <pc:grpChg chg="mod">
          <ac:chgData name="Marika Gazzi" userId="8938dbb2-75a1-4949-bc40-1c2d2f34d6c4" providerId="ADAL" clId="{8A81C34B-889F-441E-8BAF-540C3D8D0C56}" dt="2025-04-03T08:40:57.579" v="2046" actId="1076"/>
          <ac:grpSpMkLst>
            <pc:docMk/>
            <pc:sldMk cId="1030002659" sldId="279"/>
            <ac:grpSpMk id="4" creationId="{F68680C2-7D42-2B8B-8C88-D05D4A400F1C}"/>
          </ac:grpSpMkLst>
        </pc:grpChg>
      </pc:sldChg>
      <pc:sldChg chg="addSp delSp modSp mod">
        <pc:chgData name="Marika Gazzi" userId="8938dbb2-75a1-4949-bc40-1c2d2f34d6c4" providerId="ADAL" clId="{8A81C34B-889F-441E-8BAF-540C3D8D0C56}" dt="2025-04-03T08:19:05.277" v="1932" actId="114"/>
        <pc:sldMkLst>
          <pc:docMk/>
          <pc:sldMk cId="315360134" sldId="280"/>
        </pc:sldMkLst>
        <pc:spChg chg="add mod">
          <ac:chgData name="Marika Gazzi" userId="8938dbb2-75a1-4949-bc40-1c2d2f34d6c4" providerId="ADAL" clId="{8A81C34B-889F-441E-8BAF-540C3D8D0C56}" dt="2025-04-03T08:19:05.277" v="1932" actId="114"/>
          <ac:spMkLst>
            <pc:docMk/>
            <pc:sldMk cId="315360134" sldId="280"/>
            <ac:spMk id="5" creationId="{4047C515-2372-4373-64B8-2D01E6BE96E4}"/>
          </ac:spMkLst>
        </pc:spChg>
        <pc:spChg chg="del mod">
          <ac:chgData name="Marika Gazzi" userId="8938dbb2-75a1-4949-bc40-1c2d2f34d6c4" providerId="ADAL" clId="{8A81C34B-889F-441E-8BAF-540C3D8D0C56}" dt="2025-04-02T08:46:28.727" v="1183" actId="478"/>
          <ac:spMkLst>
            <pc:docMk/>
            <pc:sldMk cId="315360134" sldId="280"/>
            <ac:spMk id="8" creationId="{D3038BF7-A85F-B375-31E1-4A2E15E3EFA3}"/>
          </ac:spMkLst>
        </pc:spChg>
        <pc:spChg chg="mod">
          <ac:chgData name="Marika Gazzi" userId="8938dbb2-75a1-4949-bc40-1c2d2f34d6c4" providerId="ADAL" clId="{8A81C34B-889F-441E-8BAF-540C3D8D0C56}" dt="2025-04-02T09:01:39.703" v="1324" actId="1076"/>
          <ac:spMkLst>
            <pc:docMk/>
            <pc:sldMk cId="315360134" sldId="280"/>
            <ac:spMk id="9" creationId="{C7982822-11AE-EC48-D3FC-73E253797CA3}"/>
          </ac:spMkLst>
        </pc:spChg>
        <pc:spChg chg="mod">
          <ac:chgData name="Marika Gazzi" userId="8938dbb2-75a1-4949-bc40-1c2d2f34d6c4" providerId="ADAL" clId="{8A81C34B-889F-441E-8BAF-540C3D8D0C56}" dt="2025-04-02T09:01:29.956" v="1323" actId="255"/>
          <ac:spMkLst>
            <pc:docMk/>
            <pc:sldMk cId="315360134" sldId="280"/>
            <ac:spMk id="11" creationId="{E17B5C12-391C-6F3E-91CC-AD95F3E5BE8D}"/>
          </ac:spMkLst>
        </pc:spChg>
        <pc:spChg chg="del">
          <ac:chgData name="Marika Gazzi" userId="8938dbb2-75a1-4949-bc40-1c2d2f34d6c4" providerId="ADAL" clId="{8A81C34B-889F-441E-8BAF-540C3D8D0C56}" dt="2025-04-02T08:41:49.107" v="1166" actId="478"/>
          <ac:spMkLst>
            <pc:docMk/>
            <pc:sldMk cId="315360134" sldId="280"/>
            <ac:spMk id="12" creationId="{4F6B02B6-9666-8552-46ED-86A3AED34C3F}"/>
          </ac:spMkLst>
        </pc:spChg>
        <pc:spChg chg="del">
          <ac:chgData name="Marika Gazzi" userId="8938dbb2-75a1-4949-bc40-1c2d2f34d6c4" providerId="ADAL" clId="{8A81C34B-889F-441E-8BAF-540C3D8D0C56}" dt="2025-04-02T08:41:44.324" v="1165" actId="478"/>
          <ac:spMkLst>
            <pc:docMk/>
            <pc:sldMk cId="315360134" sldId="280"/>
            <ac:spMk id="13" creationId="{F4C2405E-D640-B91C-B13A-2D1A6F669F86}"/>
          </ac:spMkLst>
        </pc:spChg>
        <pc:spChg chg="mod">
          <ac:chgData name="Marika Gazzi" userId="8938dbb2-75a1-4949-bc40-1c2d2f34d6c4" providerId="ADAL" clId="{8A81C34B-889F-441E-8BAF-540C3D8D0C56}" dt="2025-04-02T08:21:17.625" v="698" actId="14100"/>
          <ac:spMkLst>
            <pc:docMk/>
            <pc:sldMk cId="315360134" sldId="280"/>
            <ac:spMk id="73" creationId="{3356B427-F3D6-6744-A016-C734E91795A2}"/>
          </ac:spMkLst>
        </pc:spChg>
        <pc:grpChg chg="mod">
          <ac:chgData name="Marika Gazzi" userId="8938dbb2-75a1-4949-bc40-1c2d2f34d6c4" providerId="ADAL" clId="{8A81C34B-889F-441E-8BAF-540C3D8D0C56}" dt="2025-04-02T08:52:05.589" v="1301" actId="14100"/>
          <ac:grpSpMkLst>
            <pc:docMk/>
            <pc:sldMk cId="315360134" sldId="280"/>
            <ac:grpSpMk id="4" creationId="{A9D49E01-680C-7782-1FC1-E11A4D936C71}"/>
          </ac:grpSpMkLst>
        </pc:grpChg>
        <pc:grpChg chg="mod">
          <ac:chgData name="Marika Gazzi" userId="8938dbb2-75a1-4949-bc40-1c2d2f34d6c4" providerId="ADAL" clId="{8A81C34B-889F-441E-8BAF-540C3D8D0C56}" dt="2025-04-02T08:51:28.278" v="1295" actId="1076"/>
          <ac:grpSpMkLst>
            <pc:docMk/>
            <pc:sldMk cId="315360134" sldId="280"/>
            <ac:grpSpMk id="65" creationId="{82EF9F00-3FD3-6940-8A5A-1623726AEBF0}"/>
          </ac:grpSpMkLst>
        </pc:grpChg>
      </pc:sldChg>
      <pc:sldChg chg="del">
        <pc:chgData name="Marika Gazzi" userId="8938dbb2-75a1-4949-bc40-1c2d2f34d6c4" providerId="ADAL" clId="{8A81C34B-889F-441E-8BAF-540C3D8D0C56}" dt="2025-04-02T07:34:56.579" v="531" actId="47"/>
        <pc:sldMkLst>
          <pc:docMk/>
          <pc:sldMk cId="1708918818" sldId="281"/>
        </pc:sldMkLst>
      </pc:sldChg>
      <pc:sldChg chg="modSp mod">
        <pc:chgData name="Marika Gazzi" userId="8938dbb2-75a1-4949-bc40-1c2d2f34d6c4" providerId="ADAL" clId="{8A81C34B-889F-441E-8BAF-540C3D8D0C56}" dt="2025-04-02T08:21:25.972" v="700" actId="14100"/>
        <pc:sldMkLst>
          <pc:docMk/>
          <pc:sldMk cId="2035496973" sldId="282"/>
        </pc:sldMkLst>
        <pc:spChg chg="mod">
          <ac:chgData name="Marika Gazzi" userId="8938dbb2-75a1-4949-bc40-1c2d2f34d6c4" providerId="ADAL" clId="{8A81C34B-889F-441E-8BAF-540C3D8D0C56}" dt="2025-04-02T08:21:25.972" v="700" actId="14100"/>
          <ac:spMkLst>
            <pc:docMk/>
            <pc:sldMk cId="2035496973" sldId="282"/>
            <ac:spMk id="73" creationId="{3356B427-F3D6-6744-A016-C734E91795A2}"/>
          </ac:spMkLst>
        </pc:spChg>
      </pc:sldChg>
      <pc:sldChg chg="modSp mod">
        <pc:chgData name="Marika Gazzi" userId="8938dbb2-75a1-4949-bc40-1c2d2f34d6c4" providerId="ADAL" clId="{8A81C34B-889F-441E-8BAF-540C3D8D0C56}" dt="2025-04-02T08:21:37.024" v="702" actId="14100"/>
        <pc:sldMkLst>
          <pc:docMk/>
          <pc:sldMk cId="4199313748" sldId="283"/>
        </pc:sldMkLst>
        <pc:spChg chg="mod">
          <ac:chgData name="Marika Gazzi" userId="8938dbb2-75a1-4949-bc40-1c2d2f34d6c4" providerId="ADAL" clId="{8A81C34B-889F-441E-8BAF-540C3D8D0C56}" dt="2025-04-02T07:35:32.914" v="534" actId="1076"/>
          <ac:spMkLst>
            <pc:docMk/>
            <pc:sldMk cId="4199313748" sldId="283"/>
            <ac:spMk id="15" creationId="{D69C03E0-98FA-6790-D431-C1D0E97D6F5D}"/>
          </ac:spMkLst>
        </pc:spChg>
        <pc:spChg chg="mod">
          <ac:chgData name="Marika Gazzi" userId="8938dbb2-75a1-4949-bc40-1c2d2f34d6c4" providerId="ADAL" clId="{8A81C34B-889F-441E-8BAF-540C3D8D0C56}" dt="2025-04-02T07:36:05.147" v="562" actId="20577"/>
          <ac:spMkLst>
            <pc:docMk/>
            <pc:sldMk cId="4199313748" sldId="283"/>
            <ac:spMk id="18" creationId="{1D1F9105-46DE-805A-F05D-B170597323EF}"/>
          </ac:spMkLst>
        </pc:spChg>
        <pc:spChg chg="mod">
          <ac:chgData name="Marika Gazzi" userId="8938dbb2-75a1-4949-bc40-1c2d2f34d6c4" providerId="ADAL" clId="{8A81C34B-889F-441E-8BAF-540C3D8D0C56}" dt="2025-04-02T08:21:37.024" v="702" actId="14100"/>
          <ac:spMkLst>
            <pc:docMk/>
            <pc:sldMk cId="4199313748" sldId="283"/>
            <ac:spMk id="73" creationId="{3356B427-F3D6-6744-A016-C734E91795A2}"/>
          </ac:spMkLst>
        </pc:spChg>
      </pc:sldChg>
      <pc:sldChg chg="modSp mod">
        <pc:chgData name="Marika Gazzi" userId="8938dbb2-75a1-4949-bc40-1c2d2f34d6c4" providerId="ADAL" clId="{8A81C34B-889F-441E-8BAF-540C3D8D0C56}" dt="2025-04-02T08:21:45.390" v="704" actId="14100"/>
        <pc:sldMkLst>
          <pc:docMk/>
          <pc:sldMk cId="1783800286" sldId="284"/>
        </pc:sldMkLst>
        <pc:spChg chg="mod">
          <ac:chgData name="Marika Gazzi" userId="8938dbb2-75a1-4949-bc40-1c2d2f34d6c4" providerId="ADAL" clId="{8A81C34B-889F-441E-8BAF-540C3D8D0C56}" dt="2025-04-02T08:21:45.390" v="704" actId="14100"/>
          <ac:spMkLst>
            <pc:docMk/>
            <pc:sldMk cId="1783800286" sldId="284"/>
            <ac:spMk id="73" creationId="{3356B427-F3D6-6744-A016-C734E91795A2}"/>
          </ac:spMkLst>
        </pc:spChg>
      </pc:sldChg>
      <pc:sldChg chg="modSp mod">
        <pc:chgData name="Marika Gazzi" userId="8938dbb2-75a1-4949-bc40-1c2d2f34d6c4" providerId="ADAL" clId="{8A81C34B-889F-441E-8BAF-540C3D8D0C56}" dt="2025-04-03T08:23:36.239" v="1945" actId="20577"/>
        <pc:sldMkLst>
          <pc:docMk/>
          <pc:sldMk cId="3404229734" sldId="285"/>
        </pc:sldMkLst>
        <pc:spChg chg="mod">
          <ac:chgData name="Marika Gazzi" userId="8938dbb2-75a1-4949-bc40-1c2d2f34d6c4" providerId="ADAL" clId="{8A81C34B-889F-441E-8BAF-540C3D8D0C56}" dt="2025-04-02T07:52:48.655" v="646" actId="20577"/>
          <ac:spMkLst>
            <pc:docMk/>
            <pc:sldMk cId="3404229734" sldId="285"/>
            <ac:spMk id="3" creationId="{59574851-99E6-7840-AFC4-0243ACAB96FF}"/>
          </ac:spMkLst>
        </pc:spChg>
        <pc:spChg chg="mod">
          <ac:chgData name="Marika Gazzi" userId="8938dbb2-75a1-4949-bc40-1c2d2f34d6c4" providerId="ADAL" clId="{8A81C34B-889F-441E-8BAF-540C3D8D0C56}" dt="2025-04-03T08:23:36.239" v="1945" actId="20577"/>
          <ac:spMkLst>
            <pc:docMk/>
            <pc:sldMk cId="3404229734" sldId="285"/>
            <ac:spMk id="4" creationId="{CF59C5F7-3763-0139-7F51-3369235DA258}"/>
          </ac:spMkLst>
        </pc:spChg>
        <pc:spChg chg="mod">
          <ac:chgData name="Marika Gazzi" userId="8938dbb2-75a1-4949-bc40-1c2d2f34d6c4" providerId="ADAL" clId="{8A81C34B-889F-441E-8BAF-540C3D8D0C56}" dt="2025-04-02T08:21:54.543" v="706" actId="14100"/>
          <ac:spMkLst>
            <pc:docMk/>
            <pc:sldMk cId="3404229734" sldId="285"/>
            <ac:spMk id="73" creationId="{3356B427-F3D6-6744-A016-C734E91795A2}"/>
          </ac:spMkLst>
        </pc:spChg>
      </pc:sldChg>
      <pc:sldChg chg="addSp delSp modSp mod">
        <pc:chgData name="Marika Gazzi" userId="8938dbb2-75a1-4949-bc40-1c2d2f34d6c4" providerId="ADAL" clId="{8A81C34B-889F-441E-8BAF-540C3D8D0C56}" dt="2025-04-02T08:22:17.959" v="708" actId="14100"/>
        <pc:sldMkLst>
          <pc:docMk/>
          <pc:sldMk cId="1681338369" sldId="286"/>
        </pc:sldMkLst>
        <pc:spChg chg="mod">
          <ac:chgData name="Marika Gazzi" userId="8938dbb2-75a1-4949-bc40-1c2d2f34d6c4" providerId="ADAL" clId="{8A81C34B-889F-441E-8BAF-540C3D8D0C56}" dt="2025-03-24T08:21:07.057" v="158" actId="1076"/>
          <ac:spMkLst>
            <pc:docMk/>
            <pc:sldMk cId="1681338369" sldId="286"/>
            <ac:spMk id="7" creationId="{25770CFD-1142-C42A-65D4-C166E8CC6C0D}"/>
          </ac:spMkLst>
        </pc:spChg>
        <pc:spChg chg="add mod">
          <ac:chgData name="Marika Gazzi" userId="8938dbb2-75a1-4949-bc40-1c2d2f34d6c4" providerId="ADAL" clId="{8A81C34B-889F-441E-8BAF-540C3D8D0C56}" dt="2025-03-24T08:21:18.314" v="161" actId="1076"/>
          <ac:spMkLst>
            <pc:docMk/>
            <pc:sldMk cId="1681338369" sldId="286"/>
            <ac:spMk id="15" creationId="{AFA0FE2B-BD5F-13D1-BB48-D7DDDD7BF9E4}"/>
          </ac:spMkLst>
        </pc:spChg>
        <pc:spChg chg="mod">
          <ac:chgData name="Marika Gazzi" userId="8938dbb2-75a1-4949-bc40-1c2d2f34d6c4" providerId="ADAL" clId="{8A81C34B-889F-441E-8BAF-540C3D8D0C56}" dt="2025-04-02T08:22:17.959" v="708" actId="14100"/>
          <ac:spMkLst>
            <pc:docMk/>
            <pc:sldMk cId="1681338369" sldId="286"/>
            <ac:spMk id="73" creationId="{3356B427-F3D6-6744-A016-C734E91795A2}"/>
          </ac:spMkLst>
        </pc:spChg>
        <pc:grpChg chg="mod">
          <ac:chgData name="Marika Gazzi" userId="8938dbb2-75a1-4949-bc40-1c2d2f34d6c4" providerId="ADAL" clId="{8A81C34B-889F-441E-8BAF-540C3D8D0C56}" dt="2025-03-24T08:21:26.409" v="162" actId="14100"/>
          <ac:grpSpMkLst>
            <pc:docMk/>
            <pc:sldMk cId="1681338369" sldId="286"/>
            <ac:grpSpMk id="4" creationId="{FBAD0CB7-0EDF-290A-05AF-E4A3817651E5}"/>
          </ac:grpSpMkLst>
        </pc:grpChg>
        <pc:picChg chg="add mod">
          <ac:chgData name="Marika Gazzi" userId="8938dbb2-75a1-4949-bc40-1c2d2f34d6c4" providerId="ADAL" clId="{8A81C34B-889F-441E-8BAF-540C3D8D0C56}" dt="2025-03-24T08:21:29.474" v="163" actId="1076"/>
          <ac:picMkLst>
            <pc:docMk/>
            <pc:sldMk cId="1681338369" sldId="286"/>
            <ac:picMk id="5" creationId="{A3B6DF4B-44DE-35E6-5396-BCEFD15C4699}"/>
          </ac:picMkLst>
        </pc:picChg>
      </pc:sldChg>
      <pc:sldChg chg="del">
        <pc:chgData name="Marika Gazzi" userId="8938dbb2-75a1-4949-bc40-1c2d2f34d6c4" providerId="ADAL" clId="{8A81C34B-889F-441E-8BAF-540C3D8D0C56}" dt="2025-04-02T07:43:25.749" v="599" actId="47"/>
        <pc:sldMkLst>
          <pc:docMk/>
          <pc:sldMk cId="2482197652" sldId="287"/>
        </pc:sldMkLst>
      </pc:sldChg>
      <pc:sldChg chg="modSp del mod">
        <pc:chgData name="Marika Gazzi" userId="8938dbb2-75a1-4949-bc40-1c2d2f34d6c4" providerId="ADAL" clId="{8A81C34B-889F-441E-8BAF-540C3D8D0C56}" dt="2025-04-02T07:43:57.536" v="603" actId="47"/>
        <pc:sldMkLst>
          <pc:docMk/>
          <pc:sldMk cId="641974942" sldId="288"/>
        </pc:sldMkLst>
        <pc:spChg chg="mod">
          <ac:chgData name="Marika Gazzi" userId="8938dbb2-75a1-4949-bc40-1c2d2f34d6c4" providerId="ADAL" clId="{8A81C34B-889F-441E-8BAF-540C3D8D0C56}" dt="2025-04-02T07:39:45.482" v="569"/>
          <ac:spMkLst>
            <pc:docMk/>
            <pc:sldMk cId="641974942" sldId="288"/>
            <ac:spMk id="4" creationId="{9F7B5102-A965-9507-04B4-AD64E364036E}"/>
          </ac:spMkLst>
        </pc:spChg>
      </pc:sldChg>
      <pc:sldChg chg="modSp del mod">
        <pc:chgData name="Marika Gazzi" userId="8938dbb2-75a1-4949-bc40-1c2d2f34d6c4" providerId="ADAL" clId="{8A81C34B-889F-441E-8BAF-540C3D8D0C56}" dt="2025-04-02T07:47:30.837" v="625" actId="47"/>
        <pc:sldMkLst>
          <pc:docMk/>
          <pc:sldMk cId="4035432837" sldId="289"/>
        </pc:sldMkLst>
        <pc:spChg chg="mod">
          <ac:chgData name="Marika Gazzi" userId="8938dbb2-75a1-4949-bc40-1c2d2f34d6c4" providerId="ADAL" clId="{8A81C34B-889F-441E-8BAF-540C3D8D0C56}" dt="2025-04-02T07:46:47.268" v="621" actId="21"/>
          <ac:spMkLst>
            <pc:docMk/>
            <pc:sldMk cId="4035432837" sldId="289"/>
            <ac:spMk id="4" creationId="{638A550E-9AA7-C702-A5FA-26171E529143}"/>
          </ac:spMkLst>
        </pc:spChg>
      </pc:sldChg>
      <pc:sldChg chg="delSp modSp del mod">
        <pc:chgData name="Marika Gazzi" userId="8938dbb2-75a1-4949-bc40-1c2d2f34d6c4" providerId="ADAL" clId="{8A81C34B-889F-441E-8BAF-540C3D8D0C56}" dt="2025-04-02T07:44:56.965" v="619" actId="47"/>
        <pc:sldMkLst>
          <pc:docMk/>
          <pc:sldMk cId="4250661405" sldId="290"/>
        </pc:sldMkLst>
        <pc:spChg chg="del mod">
          <ac:chgData name="Marika Gazzi" userId="8938dbb2-75a1-4949-bc40-1c2d2f34d6c4" providerId="ADAL" clId="{8A81C34B-889F-441E-8BAF-540C3D8D0C56}" dt="2025-04-02T07:41:57.042" v="596"/>
          <ac:spMkLst>
            <pc:docMk/>
            <pc:sldMk cId="4250661405" sldId="290"/>
            <ac:spMk id="4" creationId="{2D75079E-72CE-530E-930C-B7C163682510}"/>
          </ac:spMkLst>
        </pc:spChg>
      </pc:sldChg>
      <pc:sldChg chg="del">
        <pc:chgData name="Marika Gazzi" userId="8938dbb2-75a1-4949-bc40-1c2d2f34d6c4" providerId="ADAL" clId="{8A81C34B-889F-441E-8BAF-540C3D8D0C56}" dt="2025-04-02T07:45:13.068" v="620" actId="47"/>
        <pc:sldMkLst>
          <pc:docMk/>
          <pc:sldMk cId="2184973276" sldId="291"/>
        </pc:sldMkLst>
      </pc:sldChg>
      <pc:sldChg chg="modSp del mod">
        <pc:chgData name="Marika Gazzi" userId="8938dbb2-75a1-4949-bc40-1c2d2f34d6c4" providerId="ADAL" clId="{8A81C34B-889F-441E-8BAF-540C3D8D0C56}" dt="2025-04-02T08:28:13.684" v="798" actId="47"/>
        <pc:sldMkLst>
          <pc:docMk/>
          <pc:sldMk cId="1068034525" sldId="292"/>
        </pc:sldMkLst>
        <pc:spChg chg="mod">
          <ac:chgData name="Marika Gazzi" userId="8938dbb2-75a1-4949-bc40-1c2d2f34d6c4" providerId="ADAL" clId="{8A81C34B-889F-441E-8BAF-540C3D8D0C56}" dt="2025-04-02T08:27:36.924" v="777" actId="20577"/>
          <ac:spMkLst>
            <pc:docMk/>
            <pc:sldMk cId="1068034525" sldId="292"/>
            <ac:spMk id="3" creationId="{59574851-99E6-7840-AFC4-0243ACAB96FF}"/>
          </ac:spMkLst>
        </pc:spChg>
        <pc:spChg chg="mod">
          <ac:chgData name="Marika Gazzi" userId="8938dbb2-75a1-4949-bc40-1c2d2f34d6c4" providerId="ADAL" clId="{8A81C34B-889F-441E-8BAF-540C3D8D0C56}" dt="2025-04-02T08:09:04.458" v="684" actId="20577"/>
          <ac:spMkLst>
            <pc:docMk/>
            <pc:sldMk cId="1068034525" sldId="292"/>
            <ac:spMk id="4" creationId="{D961316F-F7D2-C614-86A0-07D8361EC42C}"/>
          </ac:spMkLst>
        </pc:spChg>
      </pc:sldChg>
      <pc:sldChg chg="add del">
        <pc:chgData name="Marika Gazzi" userId="8938dbb2-75a1-4949-bc40-1c2d2f34d6c4" providerId="ADAL" clId="{8A81C34B-889F-441E-8BAF-540C3D8D0C56}" dt="2025-04-02T08:28:16.536" v="799" actId="47"/>
        <pc:sldMkLst>
          <pc:docMk/>
          <pc:sldMk cId="132214167" sldId="293"/>
        </pc:sldMkLst>
      </pc:sldChg>
      <pc:sldChg chg="del">
        <pc:chgData name="Marika Gazzi" userId="8938dbb2-75a1-4949-bc40-1c2d2f34d6c4" providerId="ADAL" clId="{8A81C34B-889F-441E-8BAF-540C3D8D0C56}" dt="2025-04-02T07:53:22.756" v="652" actId="47"/>
        <pc:sldMkLst>
          <pc:docMk/>
          <pc:sldMk cId="3567351075" sldId="294"/>
        </pc:sldMkLst>
      </pc:sldChg>
      <pc:sldChg chg="modSp mod">
        <pc:chgData name="Marika Gazzi" userId="8938dbb2-75a1-4949-bc40-1c2d2f34d6c4" providerId="ADAL" clId="{8A81C34B-889F-441E-8BAF-540C3D8D0C56}" dt="2025-04-02T08:21:04.655" v="696" actId="14100"/>
        <pc:sldMkLst>
          <pc:docMk/>
          <pc:sldMk cId="4040495469" sldId="295"/>
        </pc:sldMkLst>
        <pc:spChg chg="mod">
          <ac:chgData name="Marika Gazzi" userId="8938dbb2-75a1-4949-bc40-1c2d2f34d6c4" providerId="ADAL" clId="{8A81C34B-889F-441E-8BAF-540C3D8D0C56}" dt="2025-04-02T07:33:51.553" v="530" actId="20577"/>
          <ac:spMkLst>
            <pc:docMk/>
            <pc:sldMk cId="4040495469" sldId="295"/>
            <ac:spMk id="6" creationId="{87A99895-BAE4-0727-4173-CCE0A5B13D0E}"/>
          </ac:spMkLst>
        </pc:spChg>
        <pc:spChg chg="mod">
          <ac:chgData name="Marika Gazzi" userId="8938dbb2-75a1-4949-bc40-1c2d2f34d6c4" providerId="ADAL" clId="{8A81C34B-889F-441E-8BAF-540C3D8D0C56}" dt="2025-04-02T08:21:04.655" v="696" actId="14100"/>
          <ac:spMkLst>
            <pc:docMk/>
            <pc:sldMk cId="4040495469" sldId="295"/>
            <ac:spMk id="73" creationId="{3356B427-F3D6-6744-A016-C734E91795A2}"/>
          </ac:spMkLst>
        </pc:spChg>
      </pc:sldChg>
      <pc:sldChg chg="modSp mod">
        <pc:chgData name="Marika Gazzi" userId="8938dbb2-75a1-4949-bc40-1c2d2f34d6c4" providerId="ADAL" clId="{8A81C34B-889F-441E-8BAF-540C3D8D0C56}" dt="2025-04-02T08:20:49.372" v="694" actId="14100"/>
        <pc:sldMkLst>
          <pc:docMk/>
          <pc:sldMk cId="3967945577" sldId="296"/>
        </pc:sldMkLst>
        <pc:spChg chg="mod">
          <ac:chgData name="Marika Gazzi" userId="8938dbb2-75a1-4949-bc40-1c2d2f34d6c4" providerId="ADAL" clId="{8A81C34B-889F-441E-8BAF-540C3D8D0C56}" dt="2025-04-02T08:20:49.372" v="694" actId="14100"/>
          <ac:spMkLst>
            <pc:docMk/>
            <pc:sldMk cId="3967945577" sldId="296"/>
            <ac:spMk id="73" creationId="{3356B427-F3D6-6744-A016-C734E91795A2}"/>
          </ac:spMkLst>
        </pc:spChg>
        <pc:grpChg chg="mod">
          <ac:chgData name="Marika Gazzi" userId="8938dbb2-75a1-4949-bc40-1c2d2f34d6c4" providerId="ADAL" clId="{8A81C34B-889F-441E-8BAF-540C3D8D0C56}" dt="2025-04-02T08:20:42.998" v="692" actId="1076"/>
          <ac:grpSpMkLst>
            <pc:docMk/>
            <pc:sldMk cId="3967945577" sldId="296"/>
            <ac:grpSpMk id="65" creationId="{82EF9F00-3FD3-6940-8A5A-1623726AEBF0}"/>
          </ac:grpSpMkLst>
        </pc:grpChg>
      </pc:sldChg>
      <pc:sldMasterChg chg="setBg modSldLayout">
        <pc:chgData name="Marika Gazzi" userId="8938dbb2-75a1-4949-bc40-1c2d2f34d6c4" providerId="ADAL" clId="{8A81C34B-889F-441E-8BAF-540C3D8D0C56}" dt="2025-04-03T08:57:05.671" v="2136"/>
        <pc:sldMasterMkLst>
          <pc:docMk/>
          <pc:sldMasterMk cId="583007553" sldId="2147483648"/>
        </pc:sldMasterMkLst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50067077" sldId="2147483649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1697507029" sldId="2147483650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3498432418" sldId="2147483651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2270002331" sldId="2147483652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1600536147" sldId="2147483653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2867699519" sldId="2147483654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3046448208" sldId="2147483655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3445269538" sldId="2147483656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2506123026" sldId="2147483657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770138679" sldId="2147483658"/>
          </pc:sldLayoutMkLst>
        </pc:sldLayoutChg>
        <pc:sldLayoutChg chg="setBg">
          <pc:chgData name="Marika Gazzi" userId="8938dbb2-75a1-4949-bc40-1c2d2f34d6c4" providerId="ADAL" clId="{8A81C34B-889F-441E-8BAF-540C3D8D0C56}" dt="2025-04-03T08:57:05.671" v="2136"/>
          <pc:sldLayoutMkLst>
            <pc:docMk/>
            <pc:sldMasterMk cId="583007553" sldId="2147483648"/>
            <pc:sldLayoutMk cId="408270929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69DA-A5B8-8C44-A3FB-0B3C33168224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679CF-FD6B-8B41-A0A4-D527132FA2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02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B805455C-437E-2244-843F-2AA453C9D30E}"/>
              </a:ext>
            </a:extLst>
          </p:cNvPr>
          <p:cNvGrpSpPr/>
          <p:nvPr userDrawn="1"/>
        </p:nvGrpSpPr>
        <p:grpSpPr>
          <a:xfrm>
            <a:off x="-2333621" y="-113228"/>
            <a:ext cx="6846245" cy="7143422"/>
            <a:chOff x="-1774567" y="-19829"/>
            <a:chExt cx="6662903" cy="6910907"/>
          </a:xfrm>
        </p:grpSpPr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56CB6777-68A9-4341-A137-A30058777420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318EE216-BDEF-A24A-A663-999CDFAA32BE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11" name="Figura a mano libera 10">
                <a:extLst>
                  <a:ext uri="{FF2B5EF4-FFF2-40B4-BE49-F238E27FC236}">
                    <a16:creationId xmlns:a16="http://schemas.microsoft.com/office/drawing/2014/main" id="{FE1177DF-9242-324E-AEA8-11803486B08A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  <p:sp>
            <p:nvSpPr>
              <p:cNvPr id="12" name="Figura a mano libera 11">
                <a:extLst>
                  <a:ext uri="{FF2B5EF4-FFF2-40B4-BE49-F238E27FC236}">
                    <a16:creationId xmlns:a16="http://schemas.microsoft.com/office/drawing/2014/main" id="{3998410A-EF9E-EA4C-87D0-D5AA30B3BD67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</p:grp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66D2DEA4-F7F5-9D42-9352-A08D5C9CD633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6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41B51-0660-8843-B5EF-2EB852C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FC9CC6-418E-054C-918D-31AC6840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F385DC-CC86-DD40-BEEA-EF8CCBAE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02B4C5-D4B2-7146-A4C4-1A75E663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996E0A-23DE-7D47-A79B-8613EA29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13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431626-939F-C84C-8A5A-B6154D117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B65DD7-3280-2247-8DB0-6B6E71C8C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C02EAF-003B-274D-9275-FE459EDA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6E0B2B-D801-CC40-89D6-549AC8D1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F12A7-9596-B748-8EDD-20CBF50B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90E1A-2852-5845-BC32-2ECD1AF1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80F220-E815-764F-923F-C56E17C75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178F79-79A3-484C-9368-322BBD95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8D64C9-2B59-B942-B2F7-73B109A4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7D81AD-6BF9-5B41-858E-F223A006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50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E5720-BE48-8040-B575-7ADB372E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4B0907-DDD4-574E-B0D7-BDFDC9D48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D5E3A4-8682-9940-B881-59858BE4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84591B-9660-D648-9D19-AA525269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E895F-88F1-1A44-8C6F-05B870E2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43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DDAAB-7036-1340-8A0E-B61BAC9F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40D1CE-0098-034F-8D40-5790A8119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A2C276-4290-EA40-9B52-6BC9DA0E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0B8FD6-0686-F64C-B60F-F71F5D2A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BE7F9F-BAC4-894E-888E-6079FA5C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464362-D10E-FA48-B589-AE4DE268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00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FBD33-DEEB-8240-BC4B-B6493085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0A02E9-BC87-F348-B940-F2C8B4CE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342083-6739-EC4A-875E-9733C4726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32ABEC-266B-D144-BEB2-AB067F5F0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E877C2-03BD-334E-BB29-5B1102DD9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6952F5-2309-6F4B-87F0-9B116F8C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E784EB-A3F0-6648-B561-F3FF6B6F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F5905D-6AF5-5C48-82AA-910E4635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53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1F4CB-CDA7-BE4C-940F-DDAFC3A6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9D573A-7A40-AF4F-ACA7-C220B36C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9A189E-5FAE-8544-A4F3-0746B39B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9C7444-FD0B-844E-A817-3C4B6CEB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69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956CD2-5512-2A4F-AE58-0D41E50A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D778FB-97DD-2C4A-951A-D3B4FD7F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80E500-66C4-AA40-9FC3-992A5953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4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5A5D3-D6F3-3844-8CEB-E5D5EB5A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2ED06B-EEC8-7944-BC50-3C796A3C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C20829-A0DC-5641-BDD9-118BC5EF9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B5D36D-63BB-E144-9C83-143536B4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83806F-8F44-5546-879A-FF99A779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CD6F17-27B1-FD4B-B64B-BE6A8D25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26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41948-2A69-7147-AB81-E81DECA6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1F5E16-3A2A-2A44-8304-10D17E472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B7244A-3C67-F34C-B0D1-42F7C8623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791E92-56D8-FA4F-A93C-9BDEFC24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107D02-5664-E942-BEE9-071D9B8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FB122D-0C92-E543-B774-F745CA53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12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881BC5-797D-9F4A-A370-F327EB5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5EDEE9-8735-E942-9804-C412614DC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79B3AF-41E6-8248-AE17-06C73BCA1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C6B9-EBA0-B146-ADC0-A6AC714ECF06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B60D40-0ED9-D245-8079-DDF3B52BD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BECB59-893A-CF4E-83A1-22B6FF8C7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0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laces-city-palazzo-windows-185638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pollution-png/download/5383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etadelalba1985.blogspot.com/2011/08/papeles-sin-sombra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dello_F24_Semplificato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gioarenasabogado.com/category/derecho/derecho-tributario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18000">
              <a:schemeClr val="accent5">
                <a:lumMod val="75000"/>
              </a:schemeClr>
            </a:gs>
            <a:gs pos="54000">
              <a:schemeClr val="accent1">
                <a:lumMod val="75000"/>
              </a:schemeClr>
            </a:gs>
            <a:gs pos="100000">
              <a:srgbClr val="10374B">
                <a:lumMod val="95000"/>
                <a:lumOff val="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7712A7-B567-EE48-B870-29EFA68F4E1B}"/>
              </a:ext>
            </a:extLst>
          </p:cNvPr>
          <p:cNvSpPr txBox="1"/>
          <p:nvPr/>
        </p:nvSpPr>
        <p:spPr>
          <a:xfrm>
            <a:off x="1003610" y="3292770"/>
            <a:ext cx="760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zls</a:t>
            </a:r>
            <a:r>
              <a:rPr lang="it-IT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Istituzione e credito d’imposta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B64FDF-59DC-4649-B14E-08DB2D671020}"/>
              </a:ext>
            </a:extLst>
          </p:cNvPr>
          <p:cNvSpPr txBox="1"/>
          <p:nvPr/>
        </p:nvSpPr>
        <p:spPr>
          <a:xfrm>
            <a:off x="1366787" y="5324456"/>
            <a:ext cx="646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APRILE 2025</a:t>
            </a:r>
          </a:p>
        </p:txBody>
      </p:sp>
      <p:pic>
        <p:nvPicPr>
          <p:cNvPr id="7" name="Immagine 6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C8C5231F-CF0C-1B3D-B009-463F3197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679" y="451624"/>
            <a:ext cx="4459570" cy="14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1997496" y="188457"/>
            <a:ext cx="51490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Progetto investimento iniziale</a:t>
            </a:r>
          </a:p>
        </p:txBody>
      </p:sp>
      <p:sp>
        <p:nvSpPr>
          <p:cNvPr id="4" name="Rettangolo 21">
            <a:extLst>
              <a:ext uri="{FF2B5EF4-FFF2-40B4-BE49-F238E27FC236}">
                <a16:creationId xmlns:a16="http://schemas.microsoft.com/office/drawing/2014/main" id="{CF59C5F7-3763-0139-7F51-3369235D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28" y="1106272"/>
            <a:ext cx="86414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Sono agevolabili gli investimenti in beni strumentali finalizzati a 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Progetto di investimento iniziale</a:t>
            </a:r>
            <a:r>
              <a:rPr lang="it-IT" dirty="0">
                <a:solidFill>
                  <a:srgbClr val="1F497D"/>
                </a:solidFill>
                <a:latin typeface="Calibri"/>
                <a:cs typeface="Arial" pitchFamily="34" charset="0"/>
              </a:rPr>
              <a:t> come definito dall’articolo 2, punti 49, 50 e 51 del GBER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1F497D"/>
                </a:solidFill>
                <a:latin typeface="Calibri"/>
                <a:cs typeface="Arial" pitchFamily="34" charset="0"/>
              </a:rPr>
              <a:t>a.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Creazione di un nuovo stabilimento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;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oppure, nel caso di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1F497D"/>
                </a:solidFill>
                <a:latin typeface="Calibri"/>
                <a:cs typeface="Arial" pitchFamily="34" charset="0"/>
              </a:rPr>
              <a:t>b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Stabilimento esistente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: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F497D"/>
                </a:solidFill>
                <a:latin typeface="Calibri"/>
                <a:cs typeface="Arial" pitchFamily="34" charset="0"/>
              </a:rPr>
              <a:t>1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ampliament</a:t>
            </a:r>
            <a:r>
              <a:rPr lang="it-IT" dirty="0">
                <a:solidFill>
                  <a:srgbClr val="1F497D"/>
                </a:solidFill>
                <a:latin typeface="Calibri"/>
                <a:cs typeface="Arial" pitchFamily="34" charset="0"/>
              </a:rPr>
              <a:t>o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della capacità di uno stabilimento esistente</a:t>
            </a:r>
          </a:p>
          <a:p>
            <a:pPr marL="182563" indent="-182563">
              <a:defRPr/>
            </a:pPr>
            <a:r>
              <a:rPr lang="it-IT" dirty="0">
                <a:solidFill>
                  <a:srgbClr val="1F497D"/>
                </a:solidFill>
                <a:latin typeface="Calibri"/>
                <a:cs typeface="Arial" pitchFamily="34" charset="0"/>
              </a:rPr>
              <a:t>2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diversificazione della produzione per ottenere prodotti o servizi non fabbricati o forniti precedentemente in questo stabilimento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1F497D"/>
                </a:solidFill>
                <a:latin typeface="Calibri"/>
                <a:cs typeface="Arial" pitchFamily="34" charset="0"/>
              </a:rPr>
              <a:t>3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cambiamento fondamentale del processo di produzione complessivo</a:t>
            </a:r>
          </a:p>
          <a:p>
            <a:pPr marL="182563" indent="-182563">
              <a:defRPr/>
            </a:pPr>
            <a:r>
              <a:rPr lang="it-IT" dirty="0">
                <a:solidFill>
                  <a:srgbClr val="1F497D"/>
                </a:solidFill>
                <a:latin typeface="Calibri"/>
                <a:cs typeface="Arial" pitchFamily="34" charset="0"/>
              </a:rPr>
              <a:t>4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acquisizione di attivi appartenenti a uno stabilimento chiuso o che sarebbe stato chiuso qualora non fosse stato acquisito</a:t>
            </a:r>
          </a:p>
          <a:p>
            <a:pPr marL="182563" indent="-182563"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Per le </a:t>
            </a:r>
            <a:r>
              <a:rPr kumimoji="0" lang="it-IT" b="1" i="0" u="sng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GRANDI IMPRESE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nelle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zone 107.3.c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sono agevolabili solo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investimenti iniziali a favore di una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“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NUOVA  ATTIVITA’ ECONOMICA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”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ossia, con riferimento ai punti precedenti, viene escluso il b.1)  ampliamento di capacità produttiva di uno stabilimento esistente</a:t>
            </a:r>
            <a:r>
              <a:rPr lang="it-IT" dirty="0">
                <a:solidFill>
                  <a:srgbClr val="1F497D"/>
                </a:solidFill>
                <a:latin typeface="Calibri"/>
                <a:cs typeface="Arial" pitchFamily="34" charset="0"/>
              </a:rPr>
              <a:t>.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6" name="Immagine 5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CD211DB8-BA40-FD94-7017-FF6EA40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3888968" y="188457"/>
            <a:ext cx="13660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AD0CB7-0EDF-290A-05AF-E4A3817651E5}"/>
              </a:ext>
            </a:extLst>
          </p:cNvPr>
          <p:cNvGrpSpPr/>
          <p:nvPr/>
        </p:nvGrpSpPr>
        <p:grpSpPr>
          <a:xfrm>
            <a:off x="1150323" y="1152369"/>
            <a:ext cx="8591394" cy="3885016"/>
            <a:chOff x="1733650" y="499479"/>
            <a:chExt cx="8591394" cy="3732425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E0AC8CA9-A0B0-9075-6ABA-4B89BEB28415}"/>
                </a:ext>
              </a:extLst>
            </p:cNvPr>
            <p:cNvSpPr/>
            <p:nvPr/>
          </p:nvSpPr>
          <p:spPr>
            <a:xfrm>
              <a:off x="1733650" y="499479"/>
              <a:ext cx="7335756" cy="830997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CREDITO Z</a:t>
              </a:r>
              <a:r>
                <a:rPr lang="it-IT" sz="2400" b="1" dirty="0">
                  <a:solidFill>
                    <a:srgbClr val="1F497D"/>
                  </a:solidFill>
                  <a:latin typeface="Calibri"/>
                  <a:cs typeface="Arial" pitchFamily="34" charset="0"/>
                </a:rPr>
                <a:t>L</a:t>
              </a: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S + altro AIUTO DI STATO </a:t>
              </a: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(purché non si superi l’intensità più alta consentita)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5770CFD-1142-C42A-65D4-C166E8CC6C0D}"/>
                </a:ext>
              </a:extLst>
            </p:cNvPr>
            <p:cNvSpPr txBox="1"/>
            <p:nvPr/>
          </p:nvSpPr>
          <p:spPr>
            <a:xfrm>
              <a:off x="1893213" y="3770239"/>
              <a:ext cx="843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CREDITO TRANSIZIONE 5.0 </a:t>
              </a: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(art. 38, c. 18, DL n. 19/2024)</a:t>
              </a:r>
              <a:endPara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3" descr="C:\Users\vsalvi\AppData\Local\Microsoft\Windows\Temporary Internet Files\Content.IE5\YTE9R4WW\1024px-Symbol_OK.svg[1].png">
            <a:extLst>
              <a:ext uri="{FF2B5EF4-FFF2-40B4-BE49-F238E27FC236}">
                <a16:creationId xmlns:a16="http://schemas.microsoft.com/office/drawing/2014/main" id="{6780975C-0E0A-8807-C9E1-600EAA93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17" y="1233787"/>
            <a:ext cx="766848" cy="766848"/>
          </a:xfrm>
          <a:prstGeom prst="rect">
            <a:avLst/>
          </a:prstGeom>
          <a:noFill/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18A3AC5-A1A4-3061-BD21-A50FAC7C9BF9}"/>
              </a:ext>
            </a:extLst>
          </p:cNvPr>
          <p:cNvSpPr/>
          <p:nvPr/>
        </p:nvSpPr>
        <p:spPr>
          <a:xfrm>
            <a:off x="1309886" y="3313346"/>
            <a:ext cx="717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CREDITO ZLS + MISURA GENERALE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(nei limiti delle spese sostenute)</a:t>
            </a:r>
          </a:p>
        </p:txBody>
      </p:sp>
      <p:pic>
        <p:nvPicPr>
          <p:cNvPr id="11" name="Picture 3" descr="C:\Users\vsalvi\AppData\Local\Microsoft\Windows\Temporary Internet Files\Content.IE5\YTE9R4WW\1024px-Symbol_OK.svg[1].png">
            <a:extLst>
              <a:ext uri="{FF2B5EF4-FFF2-40B4-BE49-F238E27FC236}">
                <a16:creationId xmlns:a16="http://schemas.microsoft.com/office/drawing/2014/main" id="{0DB98A01-164D-497A-F6FA-2F4BBF47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832" y="3318872"/>
            <a:ext cx="766848" cy="766848"/>
          </a:xfrm>
          <a:prstGeom prst="rect">
            <a:avLst/>
          </a:prstGeom>
          <a:noFill/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49AC4EC-FDB1-32E0-A15C-D64E9534335D}"/>
              </a:ext>
            </a:extLst>
          </p:cNvPr>
          <p:cNvSpPr/>
          <p:nvPr/>
        </p:nvSpPr>
        <p:spPr>
          <a:xfrm>
            <a:off x="2671594" y="2200234"/>
            <a:ext cx="4114800" cy="83099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CONTRIBUTO PROPRIO del 25%</a:t>
            </a:r>
          </a:p>
        </p:txBody>
      </p:sp>
      <p:pic>
        <p:nvPicPr>
          <p:cNvPr id="14" name="Immagine 1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33B4C29F-5760-6E48-A3B7-C5ACB068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  <p:pic>
        <p:nvPicPr>
          <p:cNvPr id="5" name="Picture 3" descr="C:\Users\vsalvi\AppData\Local\Microsoft\Windows\Temporary Internet Files\Content.IE5\YTE9R4WW\1024px-Symbol_OK.svg[1].png">
            <a:extLst>
              <a:ext uri="{FF2B5EF4-FFF2-40B4-BE49-F238E27FC236}">
                <a16:creationId xmlns:a16="http://schemas.microsoft.com/office/drawing/2014/main" id="{A3B6DF4B-44DE-35E6-5396-BCEFD15C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82" y="4335023"/>
            <a:ext cx="766848" cy="766848"/>
          </a:xfrm>
          <a:prstGeom prst="rect">
            <a:avLst/>
          </a:prstGeom>
          <a:noFill/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A0FE2B-BD5F-13D1-BB48-D7DDDD7BF9E4}"/>
              </a:ext>
            </a:extLst>
          </p:cNvPr>
          <p:cNvSpPr txBox="1"/>
          <p:nvPr/>
        </p:nvSpPr>
        <p:spPr>
          <a:xfrm>
            <a:off x="482675" y="5286688"/>
            <a:ext cx="843183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Verificare le disposizioni di cumulo delle altre agevolazioni che potrebbero essere più restrittive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3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-1" y="6187122"/>
            <a:ext cx="9147479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2582712" y="188457"/>
            <a:ext cx="39785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1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 agevolabili</a:t>
            </a:r>
          </a:p>
        </p:txBody>
      </p:sp>
      <p:pic>
        <p:nvPicPr>
          <p:cNvPr id="4" name="Immagine 3" descr="Immagine che contiene nero, oscurità, schermata&#10;&#10;Descrizione generata automaticamente">
            <a:extLst>
              <a:ext uri="{FF2B5EF4-FFF2-40B4-BE49-F238E27FC236}">
                <a16:creationId xmlns:a16="http://schemas.microsoft.com/office/drawing/2014/main" id="{2F5C06E5-C179-D5A6-7A13-187C3D6016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2998" y="4702641"/>
            <a:ext cx="1484481" cy="1484481"/>
          </a:xfrm>
          <a:prstGeom prst="rect">
            <a:avLst/>
          </a:prstGeom>
        </p:spPr>
      </p:pic>
      <p:sp>
        <p:nvSpPr>
          <p:cNvPr id="6" name="Rettangolo 21">
            <a:extLst>
              <a:ext uri="{FF2B5EF4-FFF2-40B4-BE49-F238E27FC236}">
                <a16:creationId xmlns:a16="http://schemas.microsoft.com/office/drawing/2014/main" id="{E57D2A04-DF9F-FA94-E51B-B4DAB6E9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9" y="1015002"/>
            <a:ext cx="7560139" cy="2554545"/>
          </a:xfrm>
          <a:prstGeom prst="rect">
            <a:avLst/>
          </a:prstGeom>
          <a:solidFill>
            <a:schemeClr val="bg1">
              <a:alpha val="54000"/>
            </a:schemeClr>
          </a:solidFill>
          <a:ln w="28575">
            <a:solidFill>
              <a:srgbClr val="17375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Sono agevolabili gli investimenti relativi a: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l’acquisto, anche mediante contratti di locazione finanziaria, di nuovi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macchinari, impianti e attrezzature varie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 a strutture produttive già esistenti o che vengono impiantate nel territorio;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l’acquisto di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terreni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l’acquisizione, la realizzazione ovvero l’ampliamento di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immobili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strumentali agli investimenti. </a:t>
            </a:r>
          </a:p>
        </p:txBody>
      </p:sp>
      <p:sp>
        <p:nvSpPr>
          <p:cNvPr id="7" name="Line 19">
            <a:extLst>
              <a:ext uri="{FF2B5EF4-FFF2-40B4-BE49-F238E27FC236}">
                <a16:creationId xmlns:a16="http://schemas.microsoft.com/office/drawing/2014/main" id="{5C0B82AF-A3F4-D076-6387-8513315FB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680" y="3690612"/>
            <a:ext cx="8819399" cy="30088"/>
          </a:xfrm>
          <a:prstGeom prst="lin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lIns="45720" r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21">
            <a:extLst>
              <a:ext uri="{FF2B5EF4-FFF2-40B4-BE49-F238E27FC236}">
                <a16:creationId xmlns:a16="http://schemas.microsoft.com/office/drawing/2014/main" id="{AF9BB0E0-283E-EF6A-5360-A6C1FEF8E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81" y="3911385"/>
            <a:ext cx="7537318" cy="369332"/>
          </a:xfrm>
          <a:prstGeom prst="rect">
            <a:avLst/>
          </a:prstGeom>
          <a:noFill/>
          <a:ln w="28575">
            <a:solidFill>
              <a:srgbClr val="17375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Investimenti realizzati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 </a:t>
            </a:r>
            <a:r>
              <a:rPr lang="it-IT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gennaio 2025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15 novembre 2025</a:t>
            </a:r>
          </a:p>
        </p:txBody>
      </p:sp>
      <p:sp>
        <p:nvSpPr>
          <p:cNvPr id="9" name="Rettangolo 21">
            <a:extLst>
              <a:ext uri="{FF2B5EF4-FFF2-40B4-BE49-F238E27FC236}">
                <a16:creationId xmlns:a16="http://schemas.microsoft.com/office/drawing/2014/main" id="{62B1565E-BDDE-570C-F2BF-14B97B57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0" y="5448140"/>
            <a:ext cx="7386998" cy="646331"/>
          </a:xfrm>
          <a:prstGeom prst="rect">
            <a:avLst/>
          </a:prstGeom>
          <a:noFill/>
          <a:ln w="28575">
            <a:solidFill>
              <a:srgbClr val="17375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Valore dei terreni e degli immobili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ammessi all’agevolazione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 può superare il 50% del valore complessivo dell’investimento agevolato</a:t>
            </a:r>
          </a:p>
        </p:txBody>
      </p:sp>
      <p:sp>
        <p:nvSpPr>
          <p:cNvPr id="10" name="Rettangolo 21">
            <a:extLst>
              <a:ext uri="{FF2B5EF4-FFF2-40B4-BE49-F238E27FC236}">
                <a16:creationId xmlns:a16="http://schemas.microsoft.com/office/drawing/2014/main" id="{8184F854-DF76-43C6-FB68-D00A2409D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80" y="4553281"/>
            <a:ext cx="7386997" cy="64633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Immobili agevolabili anche se già utilizzati dal beneficiario o da terzi per lo svolgimento di un’attività economica</a:t>
            </a:r>
          </a:p>
        </p:txBody>
      </p:sp>
      <p:pic>
        <p:nvPicPr>
          <p:cNvPr id="11" name="Immagine 10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8276A57E-24E5-0A82-436A-7902DB884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pixel, schermata, Elementi grafici, grafica&#10;&#10;Descrizione generata automaticamente">
            <a:extLst>
              <a:ext uri="{FF2B5EF4-FFF2-40B4-BE49-F238E27FC236}">
                <a16:creationId xmlns:a16="http://schemas.microsoft.com/office/drawing/2014/main" id="{4B3EF50B-5EB1-43B2-10E2-454B63F8D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4184" y="3656854"/>
            <a:ext cx="3232617" cy="323261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2582712" y="188457"/>
            <a:ext cx="39785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1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Investimenti agevolabili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01D9DC-433D-919B-0C58-2C1E82B84CEA}"/>
              </a:ext>
            </a:extLst>
          </p:cNvPr>
          <p:cNvSpPr txBox="1"/>
          <p:nvPr/>
        </p:nvSpPr>
        <p:spPr>
          <a:xfrm>
            <a:off x="253083" y="1061241"/>
            <a:ext cx="8567533" cy="307777"/>
          </a:xfrm>
          <a:prstGeom prst="rect">
            <a:avLst/>
          </a:prstGeom>
          <a:noFill/>
          <a:ln w="22225">
            <a:solidFill>
              <a:srgbClr val="17375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Beni devono essere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strumentali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all’attività esercitata 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nuovi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459989-A43F-917E-3566-E191A451B770}"/>
              </a:ext>
            </a:extLst>
          </p:cNvPr>
          <p:cNvSpPr txBox="1"/>
          <p:nvPr/>
        </p:nvSpPr>
        <p:spPr>
          <a:xfrm>
            <a:off x="5586308" y="1301305"/>
            <a:ext cx="3107176" cy="307777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interventi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mera sostituzione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04F786-9ECD-08B2-9D02-7C9BD0C9E056}"/>
              </a:ext>
            </a:extLst>
          </p:cNvPr>
          <p:cNvSpPr txBox="1"/>
          <p:nvPr/>
        </p:nvSpPr>
        <p:spPr>
          <a:xfrm>
            <a:off x="253082" y="2066368"/>
            <a:ext cx="8567533" cy="2677656"/>
          </a:xfrm>
          <a:prstGeom prst="rect">
            <a:avLst/>
          </a:prstGeom>
          <a:solidFill>
            <a:schemeClr val="bg1">
              <a:alpha val="82000"/>
            </a:schemeClr>
          </a:solidFill>
          <a:ln w="22225">
            <a:solidFill>
              <a:srgbClr val="17375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Investimenti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 a strutture produttive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ubicate nelle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zone assistite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Struttura produttiva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(prassi Agenzia Entrate credito Mezzogiorno):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Ogni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singola unità locale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stabilimento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(ubicati nei territori ammissibili) in cui il beneficiario eserciti attività d’impresa: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Autonomo ramo d’azienda ossia insieme coordinato di beni materiali, immateriali e risorse umane […] dotato di autonomia decisionale come centro di costo e di profitto, idoneo allo svolgimento di un’attività consistente nella produzione di un output specifico indirizzato al mercato;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Autonoma diramazione territoriale dell’azienda ovvero una mera linea di produzione o un reparto, pur dotato di autonomia organizzativa, purché sia un centro autonomo di imputazione dei costi e non rappresenti parte integrante del processo produttivo dell’unità locale presente nello stesso territorio.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EE79D6-5778-5A62-DB6D-C85515A041C1}"/>
              </a:ext>
            </a:extLst>
          </p:cNvPr>
          <p:cNvSpPr txBox="1"/>
          <p:nvPr/>
        </p:nvSpPr>
        <p:spPr>
          <a:xfrm>
            <a:off x="4671610" y="4691327"/>
            <a:ext cx="4310698" cy="738664"/>
          </a:xfrm>
          <a:prstGeom prst="rect">
            <a:avLst/>
          </a:prstGeom>
          <a:solidFill>
            <a:schemeClr val="bg1">
              <a:alpha val="82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Eccezione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Beni che configurano una «mera diramazione» di una struttura produttiva situata in una zona agevolata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E4D56E-D7C2-FCC7-8987-D836CD2123CD}"/>
              </a:ext>
            </a:extLst>
          </p:cNvPr>
          <p:cNvSpPr txBox="1"/>
          <p:nvPr/>
        </p:nvSpPr>
        <p:spPr>
          <a:xfrm>
            <a:off x="219628" y="5802300"/>
            <a:ext cx="8600987" cy="307777"/>
          </a:xfrm>
          <a:prstGeom prst="rect">
            <a:avLst/>
          </a:prstGeom>
          <a:solidFill>
            <a:schemeClr val="bg1">
              <a:alpha val="82000"/>
            </a:schemeClr>
          </a:solidFill>
          <a:ln w="22225">
            <a:solidFill>
              <a:srgbClr val="17375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Mantenimento attività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almeno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anni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dopo il completamento degli investimenti, pena la decadenza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FB8BEDE2-DF56-B518-07FE-721253042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7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cerchio, clipart, design&#10;&#10;Descrizione generata automaticamente">
            <a:extLst>
              <a:ext uri="{FF2B5EF4-FFF2-40B4-BE49-F238E27FC236}">
                <a16:creationId xmlns:a16="http://schemas.microsoft.com/office/drawing/2014/main" id="{E239E1BD-687F-976C-2B82-B1BF01E2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48" y="2013630"/>
            <a:ext cx="2691652" cy="1275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464257" y="-285232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981098" y="188457"/>
            <a:ext cx="71818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1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 e imputazione temporale investimenti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BE3292F-CDC6-DBCA-AD47-2EC236AE942E}"/>
              </a:ext>
            </a:extLst>
          </p:cNvPr>
          <p:cNvGrpSpPr/>
          <p:nvPr/>
        </p:nvGrpSpPr>
        <p:grpSpPr>
          <a:xfrm>
            <a:off x="10791511" y="6096000"/>
            <a:ext cx="914400" cy="762000"/>
            <a:chOff x="11029236" y="6115130"/>
            <a:chExt cx="914400" cy="762000"/>
          </a:xfrm>
        </p:grpSpPr>
        <p:sp>
          <p:nvSpPr>
            <p:cNvPr id="6" name="Rettangolo con angoli arrotondati sullo stesso lato 9">
              <a:extLst>
                <a:ext uri="{FF2B5EF4-FFF2-40B4-BE49-F238E27FC236}">
                  <a16:creationId xmlns:a16="http://schemas.microsoft.com/office/drawing/2014/main" id="{ABA22BD2-BD2A-99E1-FC24-CF48997EA534}"/>
                </a:ext>
              </a:extLst>
            </p:cNvPr>
            <p:cNvSpPr/>
            <p:nvPr/>
          </p:nvSpPr>
          <p:spPr>
            <a:xfrm>
              <a:off x="11029236" y="6115130"/>
              <a:ext cx="914400" cy="762000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B6814627-2A69-1299-194F-4839333F6371}"/>
                </a:ext>
              </a:extLst>
            </p:cNvPr>
            <p:cNvSpPr/>
            <p:nvPr/>
          </p:nvSpPr>
          <p:spPr>
            <a:xfrm>
              <a:off x="11108900" y="6292352"/>
              <a:ext cx="763992" cy="407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82B86C-14AD-B4B0-3866-7134FDA2DFDE}"/>
              </a:ext>
            </a:extLst>
          </p:cNvPr>
          <p:cNvSpPr txBox="1"/>
          <p:nvPr/>
        </p:nvSpPr>
        <p:spPr>
          <a:xfrm>
            <a:off x="468098" y="2251235"/>
            <a:ext cx="7909853" cy="3661104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Imputazione temporale investimenti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Investimenti realizzati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 1 gennaio 2025 al 15 novembre 2025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Determinazione momento in cui investimenti si considerano effettuati: regole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competenza articolo 109, commi 1 e 2 TUIR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it-IT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ossono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essere indicati anche (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circolare Agenzia Entrate del 27/03/2025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investimenti di durata pluriennale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avviati nel 2024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conclusi successivamente al 31 dicembre 2024. Resta fermo che le spese ammissibili sono solo quelle sostenute dal 1° gennaio 2025 al 15 novembre 2025;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acconti versati e fatturati prima del 1° gennaio 2025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(e, comunque, non prima dell’8 maggio 2024, data di entrata in vigore del decreto-legge n. 60 del 2024) per investimenti realizzati dal 1° gennaio 2025.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0E99C9-B84E-D365-A51C-081A62054C19}"/>
              </a:ext>
            </a:extLst>
          </p:cNvPr>
          <p:cNvSpPr txBox="1"/>
          <p:nvPr/>
        </p:nvSpPr>
        <p:spPr>
          <a:xfrm>
            <a:off x="468099" y="862844"/>
            <a:ext cx="7909853" cy="1077218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Valore investimenti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articolo 110 TUIR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Leasing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 si considera il costo sostenuto dal locatore per acquisto dei beni, al netto delle spese di manutenzione, con obbligo di acquisto.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magine 12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6AD09657-7399-223C-D459-E126C2FB0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5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hizzo, disegno, Line art, disegno al tratto&#10;&#10;Descrizione generata automaticamente">
            <a:extLst>
              <a:ext uri="{FF2B5EF4-FFF2-40B4-BE49-F238E27FC236}">
                <a16:creationId xmlns:a16="http://schemas.microsoft.com/office/drawing/2014/main" id="{E170EC5D-2852-3C8A-6515-D80906B03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4676" y="4180388"/>
            <a:ext cx="2447342" cy="188889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2187225" y="188457"/>
            <a:ext cx="47695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1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al credito d’imposta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0D191D-C10C-C232-E5E0-9A20E3384EC4}"/>
              </a:ext>
            </a:extLst>
          </p:cNvPr>
          <p:cNvSpPr txBox="1"/>
          <p:nvPr/>
        </p:nvSpPr>
        <p:spPr>
          <a:xfrm>
            <a:off x="253083" y="960882"/>
            <a:ext cx="8691995" cy="2800767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Comunicazione da inviare all’Agenzia delle Entrate (tramite Modello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 22 maggio 2025 al 23 giugno 2025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riportante le previsioni di spesa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 20 novembre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al 2 dicembre 2025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riportante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spese effettivamente sostenute.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Negli stessi periodi è possibile inviare: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Nuova comunicazione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 sostituisce integralmente la precedente;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Rinuncia integrale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 credito precedentemente comunicato.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Provvedimento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Agenzia delle Entrate: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eventuale riparto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nel caso in cui ammontare di tutte le richieste superi la dotazione.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4215B1-32E6-4045-06C4-95F7B368B0B5}"/>
              </a:ext>
            </a:extLst>
          </p:cNvPr>
          <p:cNvSpPr txBox="1"/>
          <p:nvPr/>
        </p:nvSpPr>
        <p:spPr>
          <a:xfrm>
            <a:off x="322343" y="4169917"/>
            <a:ext cx="4271114" cy="156966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Comunicazione: anche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eventuale fruizione di altri aiuti di Stato e aiuti de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minimis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relazione agli stessi costi ammissibili e relativo cumulo non deve superare l’intensità di aiuto più elevata consentita dalla disciplina europea.</a:t>
            </a:r>
          </a:p>
        </p:txBody>
      </p:sp>
      <p:pic>
        <p:nvPicPr>
          <p:cNvPr id="8" name="Immagine 7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58FA5A31-3C39-4FCA-728E-6FFC2AB3B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Parallelo, diagramma&#10;&#10;Descrizione generata automaticamente">
            <a:extLst>
              <a:ext uri="{FF2B5EF4-FFF2-40B4-BE49-F238E27FC236}">
                <a16:creationId xmlns:a16="http://schemas.microsoft.com/office/drawing/2014/main" id="{99E1F10F-2FC1-DDC8-9920-AEAD54D48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0888"/>
          <a:stretch/>
        </p:blipFill>
        <p:spPr>
          <a:xfrm>
            <a:off x="6418883" y="4316415"/>
            <a:ext cx="2580483" cy="179362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2150167" y="188457"/>
            <a:ext cx="48436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1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Utilizzo del credito d’imposta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8B50FB-2A77-DBBD-4BC2-B61FDC6AA2CB}"/>
              </a:ext>
            </a:extLst>
          </p:cNvPr>
          <p:cNvSpPr txBox="1"/>
          <p:nvPr/>
        </p:nvSpPr>
        <p:spPr>
          <a:xfrm>
            <a:off x="253084" y="1061241"/>
            <a:ext cx="8691996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credito è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utilizzabile esclusivamente in compensazione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utilizzando il modello F24,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deve essere indicato nella dichiarazione dei redditi relativa al periodo d'imposta di riconoscimento del credito e nelle dichiarazioni dei redditi successive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decorrere dal giorno lavorativo successivo alla pubblicazione del provvedimento dell’Agenzia delle Entrate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riparto, e su emissione di ricevuta dall’A.E., ferme restando le richieste presenti nel Modello di Comunicazione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credito utilizzato non deve eccedere l’importo fruibile e l’importo maturato in relazione agli investimenti realizzati al momento della compensazione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credito richiesto è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superiore a 150.000 euro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saranno necessari 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controlli anti-mafia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(Codice leggi antimafia – DLGS n. 159 del 2011) e autorizzazione all’utilizzo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19">
            <a:extLst>
              <a:ext uri="{FF2B5EF4-FFF2-40B4-BE49-F238E27FC236}">
                <a16:creationId xmlns:a16="http://schemas.microsoft.com/office/drawing/2014/main" id="{FF8AE904-E17D-C1E6-484F-0F03297BC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415" y="3831008"/>
            <a:ext cx="8745665" cy="30088"/>
          </a:xfrm>
          <a:prstGeom prst="line">
            <a:avLst/>
          </a:prstGeom>
          <a:noFill/>
          <a:ln w="31750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lIns="45720" rIns="4572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57CE4F-225A-BF86-AF93-5B75315BCD05}"/>
              </a:ext>
            </a:extLst>
          </p:cNvPr>
          <p:cNvSpPr txBox="1"/>
          <p:nvPr/>
        </p:nvSpPr>
        <p:spPr>
          <a:xfrm>
            <a:off x="253081" y="4168675"/>
            <a:ext cx="8745665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fini del riconoscimento del credito, l’effettivo sostenimento delle spese ammissibili e la corrispondenza con la documentazione contabile predisposta dalle imprese deve risultare da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certificazione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rilasciata dal soggetto incaricato della revisione legale dei conti (adempimento richiesto anche per imprese non obbligate alla revisione).</a:t>
            </a:r>
          </a:p>
        </p:txBody>
      </p:sp>
      <p:pic>
        <p:nvPicPr>
          <p:cNvPr id="9" name="Immagine 8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62F3E564-B60B-DA50-85F8-EB91CEEA1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0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2124068" y="188457"/>
            <a:ext cx="48958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1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Rideterminazione e decadenza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5985FC-2680-4027-F2B1-26D87A01406E}"/>
              </a:ext>
            </a:extLst>
          </p:cNvPr>
          <p:cNvSpPr txBox="1"/>
          <p:nvPr/>
        </p:nvSpPr>
        <p:spPr>
          <a:xfrm>
            <a:off x="176721" y="971855"/>
            <a:ext cx="8790557" cy="2585323"/>
          </a:xfrm>
          <a:prstGeom prst="rect">
            <a:avLst/>
          </a:prstGeom>
          <a:solidFill>
            <a:schemeClr val="bg1">
              <a:alpha val="62000"/>
            </a:schemeClr>
          </a:solidFill>
          <a:ln w="1587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Rideterminazione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 entrati in funzione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entro il 2° anno successivo a quello della loro acquisizione o ultimazione.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Beni entro il 5° anno dalla loro entrata in funzione vengono:</a:t>
            </a:r>
          </a:p>
          <a:p>
            <a:pPr marL="714375" marR="0" lvl="0" indent="-2619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dismessi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714375" marR="0" lvl="0" indent="-2619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ceduti a terzi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714375" marR="0" lvl="0" indent="-2619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 a finalità estranee all’esercizio di impresa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714375" marR="0" lvl="0" indent="-26193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destinati a strutture produttive diverse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quelle che hanno dato diritto all’agevolazione.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E851BC-2177-73A7-99E8-EFFCE0F2279F}"/>
              </a:ext>
            </a:extLst>
          </p:cNvPr>
          <p:cNvSpPr txBox="1"/>
          <p:nvPr/>
        </p:nvSpPr>
        <p:spPr>
          <a:xfrm>
            <a:off x="122856" y="3820919"/>
            <a:ext cx="8790557" cy="1846659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Decadenza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Imprese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 mantengano la loro attività per almeno 5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 completamento degli investimenti.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Accertamento dell’insussistenza di uno dei requisiti previsti dalla disciplina ovvero nel caso la documentazione presentata contenga elementi non veritieri o risultino false le dichiarazioni rese.</a:t>
            </a:r>
          </a:p>
        </p:txBody>
      </p:sp>
      <p:pic>
        <p:nvPicPr>
          <p:cNvPr id="7" name="Immagine 6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16FD971-7E4B-BDFF-A555-5A9E9870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5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350" dirty="0"/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50" dirty="0"/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3693403" y="188457"/>
            <a:ext cx="17572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1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35DB10-8D80-14B5-4514-89C7D10DF49C}"/>
              </a:ext>
            </a:extLst>
          </p:cNvPr>
          <p:cNvSpPr txBox="1"/>
          <p:nvPr/>
        </p:nvSpPr>
        <p:spPr>
          <a:xfrm>
            <a:off x="160776" y="1536886"/>
            <a:ext cx="8790557" cy="1569660"/>
          </a:xfrm>
          <a:prstGeom prst="rect">
            <a:avLst/>
          </a:prstGeom>
          <a:solidFill>
            <a:schemeClr val="bg1">
              <a:alpha val="56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Controlli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Amministrazione finanziaria effettua accertamento e controlli ai sensi del DPR n. 600 del 1973.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caso di utilizzo indebito in tutto o in parte del credito, si applicano sanzioni ex DLGS n. 471 del 1997 e gli interessi dovuti. </a:t>
            </a:r>
          </a:p>
        </p:txBody>
      </p:sp>
      <p:pic>
        <p:nvPicPr>
          <p:cNvPr id="6" name="Immagine 5" descr="Immagine che contiene testo, forniture per ufficio, schermata, design&#10;&#10;Descrizione generata automaticamente">
            <a:extLst>
              <a:ext uri="{FF2B5EF4-FFF2-40B4-BE49-F238E27FC236}">
                <a16:creationId xmlns:a16="http://schemas.microsoft.com/office/drawing/2014/main" id="{CF784F07-D169-2D60-9AEE-358D915DC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5101" y="3751454"/>
            <a:ext cx="3580957" cy="2076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55C2D534-F9B3-E5F3-782B-100783487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8" name="Immagine 7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D829BA4-0843-675E-6DCF-2FEDD1E2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31D1974-1F6D-44FF-18E2-2BEBF9DBF38F}"/>
              </a:ext>
            </a:extLst>
          </p:cNvPr>
          <p:cNvSpPr/>
          <p:nvPr/>
        </p:nvSpPr>
        <p:spPr>
          <a:xfrm>
            <a:off x="332470" y="1291022"/>
            <a:ext cx="8390869" cy="4035370"/>
          </a:xfrm>
          <a:prstGeom prst="roundRect">
            <a:avLst>
              <a:gd name="adj" fmla="val 5219"/>
            </a:avLst>
          </a:prstGeom>
          <a:solidFill>
            <a:srgbClr val="FFFFFF">
              <a:alpha val="88000"/>
            </a:srgb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69A7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ISTITUZIONE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69A7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05/10/2022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69A7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69A7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2000" b="1" cap="all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Operatività</a:t>
            </a:r>
            <a:r>
              <a:rPr lang="it-IT" sz="2000" cap="all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r>
              <a:rPr lang="it-IT" sz="2000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marzo</a:t>
            </a:r>
            <a:r>
              <a:rPr lang="it-IT" sz="2000" cap="all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2024 – </a:t>
            </a:r>
            <a:r>
              <a:rPr lang="it-IT" sz="2000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Definizione e Governance ZLS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srgbClr val="0069A7"/>
              </a:solidFill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2000" b="1" cap="all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FINANZIAMENTO</a:t>
            </a:r>
            <a:r>
              <a:rPr lang="it-IT" sz="2000" cap="all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07/05/2024 D.L. </a:t>
            </a:r>
            <a:r>
              <a:rPr lang="it-IT" sz="2000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n.</a:t>
            </a:r>
            <a:r>
              <a:rPr lang="it-IT" sz="2000" cap="all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60 c</a:t>
            </a:r>
            <a:r>
              <a:rPr lang="it-IT" sz="2000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oesione</a:t>
            </a:r>
            <a:r>
              <a:rPr lang="it-IT" sz="2000" cap="all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– </a:t>
            </a:r>
            <a:r>
              <a:rPr lang="it-IT" sz="2000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art.</a:t>
            </a:r>
            <a:r>
              <a:rPr lang="it-IT" sz="2000" cap="all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13 – </a:t>
            </a:r>
            <a:r>
              <a:rPr lang="it-IT" sz="2000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stanziamento risorse e decorrenza investimenti, e </a:t>
            </a:r>
            <a:r>
              <a:rPr lang="it-IT" sz="2000" b="1" cap="all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Decreto attuativo 30 agosto 2024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it-IT" sz="2000" dirty="0">
              <a:solidFill>
                <a:srgbClr val="0069A7"/>
              </a:solidFill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PROROGA</a:t>
            </a:r>
            <a:r>
              <a:rPr lang="it-IT" sz="2000" dirty="0">
                <a:solidFill>
                  <a:srgbClr val="0069A7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21/02/2025 L. n. 15, art. 3 co. 14-octies</a:t>
            </a:r>
            <a:endParaRPr lang="it-IT" sz="2000" cap="all" dirty="0">
              <a:solidFill>
                <a:srgbClr val="0069A7"/>
              </a:solidFill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69A7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5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872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8" name="Immagine 7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D829BA4-0843-675E-6DCF-2FEDD1E2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31D1974-1F6D-44FF-18E2-2BEBF9DBF38F}"/>
              </a:ext>
            </a:extLst>
          </p:cNvPr>
          <p:cNvSpPr/>
          <p:nvPr/>
        </p:nvSpPr>
        <p:spPr>
          <a:xfrm>
            <a:off x="332470" y="1291022"/>
            <a:ext cx="8390869" cy="4035370"/>
          </a:xfrm>
          <a:prstGeom prst="roundRect">
            <a:avLst>
              <a:gd name="adj" fmla="val 5219"/>
            </a:avLst>
          </a:prstGeom>
          <a:solidFill>
            <a:srgbClr val="FFFFFF">
              <a:alpha val="88000"/>
            </a:srgb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69A7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COSA </a:t>
            </a:r>
            <a:r>
              <a:rPr kumimoji="0" lang="it-IT" sz="2400" b="1" i="0" u="none" strike="noStrike" kern="1200" cap="all" spc="0" normalizeH="0" noProof="0" dirty="0">
                <a:ln>
                  <a:noFill/>
                </a:ln>
                <a:solidFill>
                  <a:srgbClr val="0069A7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è</a:t>
            </a:r>
            <a:endParaRPr lang="it-IT" sz="2000" b="1" cap="all" baseline="0" dirty="0">
              <a:solidFill>
                <a:srgbClr val="0069A7"/>
              </a:solidFill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all" spc="0" normalizeH="0" noProof="0" dirty="0">
              <a:ln>
                <a:noFill/>
              </a:ln>
              <a:solidFill>
                <a:srgbClr val="0069A7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0069A7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Strumento per l’attrazione di investimenti diretti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0069A7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 il consolidamento di quelli esistenti</a:t>
            </a:r>
          </a:p>
        </p:txBody>
      </p:sp>
    </p:spTree>
    <p:extLst>
      <p:ext uri="{BB962C8B-B14F-4D97-AF65-F5344CB8AC3E}">
        <p14:creationId xmlns:p14="http://schemas.microsoft.com/office/powerpoint/2010/main" val="396794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2774695" y="188457"/>
            <a:ext cx="35946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Credito di imposta ZLS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7A99895-BAE4-0727-4173-CCE0A5B13D0E}"/>
              </a:ext>
            </a:extLst>
          </p:cNvPr>
          <p:cNvSpPr/>
          <p:nvPr/>
        </p:nvSpPr>
        <p:spPr>
          <a:xfrm>
            <a:off x="803538" y="1545430"/>
            <a:ext cx="7863068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-347472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Agevolazione fiscale a favore delle 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IMPRESE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 che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7472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effettuano l’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ACQUISTO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 di 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BENI STRUMENTALI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 (impianti, macchinari e attrezzature nuove, terreni e immobili), facenti parte di un 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PROGETTO DI INVESTIMENTO INIZIALE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 destinato a strutture produttive 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UBICATE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 nella 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Z</a:t>
            </a:r>
            <a:r>
              <a:rPr lang="it-IT" sz="2400" u="sng" dirty="0">
                <a:solidFill>
                  <a:prstClr val="white"/>
                </a:solidFill>
                <a:latin typeface="Calibri"/>
                <a:ea typeface="Calibri"/>
                <a:cs typeface="Arial"/>
              </a:rPr>
              <a:t>LS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.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88B8CB8-5E17-A1A6-1FB3-F26941D8B209}"/>
              </a:ext>
            </a:extLst>
          </p:cNvPr>
          <p:cNvSpPr/>
          <p:nvPr/>
        </p:nvSpPr>
        <p:spPr>
          <a:xfrm>
            <a:off x="2519326" y="3926976"/>
            <a:ext cx="4552690" cy="1177512"/>
          </a:xfrm>
          <a:prstGeom prst="roundRect">
            <a:avLst>
              <a:gd name="adj" fmla="val 5219"/>
            </a:avLst>
          </a:prstGeom>
          <a:solidFill>
            <a:srgbClr val="FFFFFF">
              <a:alpha val="88000"/>
            </a:srgb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AIUTO A FINALITA’ REGIONALE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Art. 14 del Reg. (UE) n. 651/2014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GBER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DD829BA4-0843-675E-6DCF-2FEDD1E2F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9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-74501" y="6187122"/>
            <a:ext cx="9346978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3020977" y="188457"/>
            <a:ext cx="31020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Ambito soggettivo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68680C2-7D42-2B8B-8C88-D05D4A400F1C}"/>
              </a:ext>
            </a:extLst>
          </p:cNvPr>
          <p:cNvGrpSpPr/>
          <p:nvPr/>
        </p:nvGrpSpPr>
        <p:grpSpPr>
          <a:xfrm>
            <a:off x="158997" y="869495"/>
            <a:ext cx="9066412" cy="4539897"/>
            <a:chOff x="105130" y="1148595"/>
            <a:chExt cx="9066412" cy="4539897"/>
          </a:xfrm>
        </p:grpSpPr>
        <p:sp>
          <p:nvSpPr>
            <p:cNvPr id="6" name="Rettangolo 14">
              <a:extLst>
                <a:ext uri="{FF2B5EF4-FFF2-40B4-BE49-F238E27FC236}">
                  <a16:creationId xmlns:a16="http://schemas.microsoft.com/office/drawing/2014/main" id="{2CA9A223-7F47-A23D-C7EF-921034EBB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798" y="1932425"/>
              <a:ext cx="17040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Imprese</a:t>
              </a:r>
              <a:endPara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pic>
          <p:nvPicPr>
            <p:cNvPr id="7" name="Picture 16" descr="http://www.sakuraferroalloys.com.my/v1/wp-content/uploads/2014/10/plant-icon.png">
              <a:extLst>
                <a:ext uri="{FF2B5EF4-FFF2-40B4-BE49-F238E27FC236}">
                  <a16:creationId xmlns:a16="http://schemas.microsoft.com/office/drawing/2014/main" id="{AA188B01-7C65-3AC1-E885-4124BF4E1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7158" y="1637086"/>
              <a:ext cx="864000" cy="871558"/>
            </a:xfrm>
            <a:prstGeom prst="rect">
              <a:avLst/>
            </a:prstGeom>
            <a:noFill/>
          </p:spPr>
        </p:pic>
        <p:pic>
          <p:nvPicPr>
            <p:cNvPr id="8" name="Picture 20" descr="http://mbtechnology.co.uk/wp-content/uploads/2015/05/icon-professional1.png">
              <a:extLst>
                <a:ext uri="{FF2B5EF4-FFF2-40B4-BE49-F238E27FC236}">
                  <a16:creationId xmlns:a16="http://schemas.microsoft.com/office/drawing/2014/main" id="{F8BB88B8-CA59-1F3E-930F-2AE1469E1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72198" y="1846034"/>
              <a:ext cx="721123" cy="721124"/>
            </a:xfrm>
            <a:prstGeom prst="rect">
              <a:avLst/>
            </a:prstGeom>
            <a:noFill/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216BD868-F4B7-D20A-395F-F9AEE20E8E0B}"/>
                </a:ext>
              </a:extLst>
            </p:cNvPr>
            <p:cNvSpPr/>
            <p:nvPr/>
          </p:nvSpPr>
          <p:spPr>
            <a:xfrm>
              <a:off x="6860004" y="1992581"/>
              <a:ext cx="197483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lavoro autonomo</a:t>
              </a:r>
            </a:p>
          </p:txBody>
        </p:sp>
        <p:cxnSp>
          <p:nvCxnSpPr>
            <p:cNvPr id="10" name="Connettore 1 11">
              <a:extLst>
                <a:ext uri="{FF2B5EF4-FFF2-40B4-BE49-F238E27FC236}">
                  <a16:creationId xmlns:a16="http://schemas.microsoft.com/office/drawing/2014/main" id="{276B8E34-FE4A-6BE8-7FCF-EB103DB9E921}"/>
                </a:ext>
              </a:extLst>
            </p:cNvPr>
            <p:cNvCxnSpPr/>
            <p:nvPr/>
          </p:nvCxnSpPr>
          <p:spPr bwMode="auto">
            <a:xfrm rot="16200000" flipH="1">
              <a:off x="6143636" y="1969032"/>
              <a:ext cx="571504" cy="4286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ttore 1 12">
              <a:extLst>
                <a:ext uri="{FF2B5EF4-FFF2-40B4-BE49-F238E27FC236}">
                  <a16:creationId xmlns:a16="http://schemas.microsoft.com/office/drawing/2014/main" id="{A5279D33-79D3-34C8-3BC9-FCD3AC9B145E}"/>
                </a:ext>
              </a:extLst>
            </p:cNvPr>
            <p:cNvCxnSpPr/>
            <p:nvPr/>
          </p:nvCxnSpPr>
          <p:spPr bwMode="auto">
            <a:xfrm rot="5400000">
              <a:off x="6179355" y="1941264"/>
              <a:ext cx="571504" cy="5000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50F1F64-89B4-4D9B-D30D-D8F783FF49FF}"/>
                </a:ext>
              </a:extLst>
            </p:cNvPr>
            <p:cNvSpPr txBox="1"/>
            <p:nvPr/>
          </p:nvSpPr>
          <p:spPr>
            <a:xfrm>
              <a:off x="6088596" y="1208229"/>
              <a:ext cx="792163" cy="5857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</a:t>
              </a:r>
            </a:p>
          </p:txBody>
        </p:sp>
        <p:sp>
          <p:nvSpPr>
            <p:cNvPr id="13" name="Rettangolo 21">
              <a:extLst>
                <a:ext uri="{FF2B5EF4-FFF2-40B4-BE49-F238E27FC236}">
                  <a16:creationId xmlns:a16="http://schemas.microsoft.com/office/drawing/2014/main" id="{386D2849-166A-78A5-4719-E3FED6BCF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328" y="2772388"/>
              <a:ext cx="8358214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NON rileva</a:t>
              </a:r>
              <a:r>
                <a:rPr kumimoji="0" lang="it-IT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:  </a:t>
              </a:r>
              <a:br>
                <a:rPr kumimoji="0" lang="it-IT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NATURA GIURIDICA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(sono ammesse, ad esempio, imprese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individuali, società di persone, società di capitali, enti non commerciali con riferimento all’attività commerciale svolta, stabili organizzazioni di soggetti non residenti); </a:t>
              </a:r>
              <a:b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</a:b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DIMENSIONE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(che influenza l’intensità e la tipologia di investimento).  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pic>
          <p:nvPicPr>
            <p:cNvPr id="14" name="Picture 2" descr="https://cdn2.iconfinder.com/data/icons/windows-8-metro-style/128/info.png">
              <a:extLst>
                <a:ext uri="{FF2B5EF4-FFF2-40B4-BE49-F238E27FC236}">
                  <a16:creationId xmlns:a16="http://schemas.microsoft.com/office/drawing/2014/main" id="{5D270398-5F9A-43C7-E7FF-2FC2B9F0B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lum bright="30000"/>
            </a:blip>
            <a:srcRect r="22222"/>
            <a:stretch>
              <a:fillRect/>
            </a:stretch>
          </p:blipFill>
          <p:spPr bwMode="auto">
            <a:xfrm>
              <a:off x="105130" y="2934545"/>
              <a:ext cx="504056" cy="648073"/>
            </a:xfrm>
            <a:prstGeom prst="rect">
              <a:avLst/>
            </a:prstGeom>
            <a:solidFill>
              <a:srgbClr val="92D050"/>
            </a:solidFill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22B3FA6-1096-E29B-BB38-BE137DB9B46D}"/>
                </a:ext>
              </a:extLst>
            </p:cNvPr>
            <p:cNvSpPr/>
            <p:nvPr/>
          </p:nvSpPr>
          <p:spPr>
            <a:xfrm>
              <a:off x="857224" y="4672829"/>
              <a:ext cx="52022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RILEVA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: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il settore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in cui l’impresa opera (Codice ATECO);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 tipologia di investimento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che intende fare.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8389FB66-0B8A-5570-18C2-733680308945}"/>
                </a:ext>
              </a:extLst>
            </p:cNvPr>
            <p:cNvSpPr/>
            <p:nvPr/>
          </p:nvSpPr>
          <p:spPr>
            <a:xfrm>
              <a:off x="546334" y="1148595"/>
              <a:ext cx="492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</a:t>
              </a:r>
            </a:p>
          </p:txBody>
        </p:sp>
      </p:grpSp>
      <p:pic>
        <p:nvPicPr>
          <p:cNvPr id="17" name="Immagine 16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733C1526-0281-A5D0-63ED-5A999AA48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3AD550-7DA5-A78A-6D6D-060185BCD0D9}"/>
              </a:ext>
            </a:extLst>
          </p:cNvPr>
          <p:cNvSpPr txBox="1"/>
          <p:nvPr/>
        </p:nvSpPr>
        <p:spPr>
          <a:xfrm>
            <a:off x="6089645" y="4252616"/>
            <a:ext cx="295187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NB</a:t>
            </a:r>
            <a:r>
              <a:rPr lang="it-IT" dirty="0"/>
              <a:t>: nella comunicazione all’A.E. va indicato il codice attività della nuova classificazione ATECO </a:t>
            </a:r>
            <a:r>
              <a:rPr lang="it-IT"/>
              <a:t>2025 che </a:t>
            </a:r>
            <a:r>
              <a:rPr lang="it-IT" dirty="0"/>
              <a:t>deve essere anche in Anagrafe Tributaria</a:t>
            </a:r>
          </a:p>
        </p:txBody>
      </p:sp>
    </p:spTree>
    <p:extLst>
      <p:ext uri="{BB962C8B-B14F-4D97-AF65-F5344CB8AC3E}">
        <p14:creationId xmlns:p14="http://schemas.microsoft.com/office/powerpoint/2010/main" val="10300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498047" y="-257898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3656534" y="188457"/>
            <a:ext cx="18309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esclusioni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9D49E01-680C-7782-1FC1-E11A4D936C71}"/>
              </a:ext>
            </a:extLst>
          </p:cNvPr>
          <p:cNvGrpSpPr/>
          <p:nvPr/>
        </p:nvGrpSpPr>
        <p:grpSpPr>
          <a:xfrm>
            <a:off x="0" y="869495"/>
            <a:ext cx="8982547" cy="5079223"/>
            <a:chOff x="174576" y="1478069"/>
            <a:chExt cx="9072048" cy="5028269"/>
          </a:xfrm>
        </p:grpSpPr>
        <p:sp>
          <p:nvSpPr>
            <p:cNvPr id="6" name="Rettangolo 21">
              <a:extLst>
                <a:ext uri="{FF2B5EF4-FFF2-40B4-BE49-F238E27FC236}">
                  <a16:creationId xmlns:a16="http://schemas.microsoft.com/office/drawing/2014/main" id="{C084924B-6125-A872-9499-0F59730D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850" y="1478069"/>
              <a:ext cx="76096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</a:t>
              </a: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ono </a:t>
              </a: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ESCLUSI</a:t>
              </a:r>
              <a:r>
                <a: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dall’agevolazione i seguenti settori: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7" name="Picture 13" descr="http://www.indiabound.org/images/Sectors%20images/oilandgas.png">
              <a:extLst>
                <a:ext uri="{FF2B5EF4-FFF2-40B4-BE49-F238E27FC236}">
                  <a16:creationId xmlns:a16="http://schemas.microsoft.com/office/drawing/2014/main" id="{7792F689-EAD4-C992-CD94-E26417420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576" y="2000240"/>
              <a:ext cx="981075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tangolo 21">
              <a:extLst>
                <a:ext uri="{FF2B5EF4-FFF2-40B4-BE49-F238E27FC236}">
                  <a16:creationId xmlns:a16="http://schemas.microsoft.com/office/drawing/2014/main" id="{C7982822-11AE-EC48-D3FC-73E253797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236" y="5642415"/>
              <a:ext cx="8107388" cy="86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SONO ESCLUSE 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anche le 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IMPRESE IN DIFFICOLTA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9CC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’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 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come definite dall’articolo 2, punto 18, del GBER, le 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IMPRESE 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in 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STATO di LIQUIDAZIONE o 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di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SCIOGLIMENTO</a:t>
              </a:r>
              <a:r>
                <a:rPr lang="it-IT" sz="1600" dirty="0">
                  <a:solidFill>
                    <a:srgbClr val="1F497D"/>
                  </a:solidFill>
                  <a:latin typeface="Calibri"/>
                  <a:cs typeface="Arial" charset="0"/>
                </a:rPr>
                <a:t>, le imprese che non hanno ancora restituito aiuti illegali e incompatibili (cd. </a:t>
              </a:r>
              <a:r>
                <a:rPr lang="it-IT" sz="1600" b="1" dirty="0">
                  <a:solidFill>
                    <a:srgbClr val="92D050"/>
                  </a:solidFill>
                  <a:latin typeface="Calibri"/>
                  <a:cs typeface="Arial" charset="0"/>
                </a:rPr>
                <a:t>CLAUSOLA DEGGENDORF</a:t>
              </a:r>
              <a:r>
                <a:rPr lang="it-IT" sz="1600" dirty="0">
                  <a:solidFill>
                    <a:srgbClr val="1F497D"/>
                  </a:solidFill>
                  <a:latin typeface="Calibri"/>
                  <a:cs typeface="Arial" charset="0"/>
                </a:rPr>
                <a:t>).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pic>
          <p:nvPicPr>
            <p:cNvPr id="10" name="Picture 2" descr="https://cdn2.iconfinder.com/data/icons/windows-8-metro-style/128/info.png">
              <a:extLst>
                <a:ext uri="{FF2B5EF4-FFF2-40B4-BE49-F238E27FC236}">
                  <a16:creationId xmlns:a16="http://schemas.microsoft.com/office/drawing/2014/main" id="{802164AF-44FA-718A-9D0D-FB39DA161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r="22222"/>
            <a:stretch>
              <a:fillRect/>
            </a:stretch>
          </p:blipFill>
          <p:spPr bwMode="auto">
            <a:xfrm>
              <a:off x="299546" y="5157116"/>
              <a:ext cx="504056" cy="648073"/>
            </a:xfrm>
            <a:prstGeom prst="rect">
              <a:avLst/>
            </a:prstGeom>
            <a:solidFill>
              <a:srgbClr val="92D050"/>
            </a:solidFill>
          </p:spPr>
        </p:pic>
        <p:sp>
          <p:nvSpPr>
            <p:cNvPr id="11" name="Rettangolo 21">
              <a:extLst>
                <a:ext uri="{FF2B5EF4-FFF2-40B4-BE49-F238E27FC236}">
                  <a16:creationId xmlns:a16="http://schemas.microsoft.com/office/drawing/2014/main" id="{E17B5C12-391C-6F3E-91CC-AD95F3E5B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236" y="4951041"/>
              <a:ext cx="8107388" cy="57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L’individuazione del settore è riferibile alla </a:t>
              </a:r>
              <a:r>
                <a:rPr kumimoji="0" lang="it-IT" sz="1600" b="0" i="0" u="sng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struttura produttiva</a:t>
              </a:r>
              <a:r>
                <a:rPr kumimoji="0" lang="it-IT" sz="1600" b="0" i="0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presso la quale è realizzato l’investimento oggetto dell’agevolazione.</a:t>
              </a:r>
            </a:p>
          </p:txBody>
        </p:sp>
      </p:grpSp>
      <p:pic>
        <p:nvPicPr>
          <p:cNvPr id="14" name="Immagine 13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1E9D450D-1A65-D98F-E87C-5BE2BABD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  <p:sp>
        <p:nvSpPr>
          <p:cNvPr id="5" name="Rettangolo 21">
            <a:extLst>
              <a:ext uri="{FF2B5EF4-FFF2-40B4-BE49-F238E27FC236}">
                <a16:creationId xmlns:a16="http://schemas.microsoft.com/office/drawing/2014/main" id="{4047C515-2372-4373-64B8-2D01E6BE9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96" y="1610036"/>
            <a:ext cx="80274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L'agevolazione non si applica ai soggetti che operano nei settori dell'industria 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siderurgica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 (codici ATECO 24.1), 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carbonifera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 (codici ATECO 05.1) e della 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lignite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 (codici ATECO 05.2), dei 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trasporti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, esclusi i settori del magazzinaggio e del supporto ai trasporti, 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e delle relative infrastrutture 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(codici ATECO 49, 50, ad esclusione dei codici 50.10.00 e 50.30.00, e 51), della produzione, dello stoccaggio, della trasmissione e della distribuzione di 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energia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 e delle inf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rastrutture energetiche 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(codici ATECO 35.11, 35.12 e 35.13), della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 banda larga 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nonché nei settori 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creditizio, finanziario e assicurativo 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(codici ATECO 64, 65 e 66). Per le imprese </a:t>
            </a:r>
            <a:r>
              <a:rPr lang="it-IT" sz="1600" b="1" dirty="0">
                <a:solidFill>
                  <a:srgbClr val="1F497D"/>
                </a:solidFill>
                <a:latin typeface="Calibri"/>
                <a:cs typeface="Arial" charset="0"/>
              </a:rPr>
              <a:t>agricole</a:t>
            </a:r>
            <a:r>
              <a:rPr lang="it-IT" sz="1600" dirty="0">
                <a:solidFill>
                  <a:srgbClr val="1F497D"/>
                </a:solidFill>
                <a:latin typeface="Calibri"/>
                <a:cs typeface="Arial" charset="0"/>
              </a:rPr>
              <a:t> è possibile riconoscere l’agevolazione unicamente per gli investimenti relativi alle attività di trasformazione e commercializzazione di prodotti agricoli.</a:t>
            </a:r>
          </a:p>
          <a:p>
            <a:pPr algn="l"/>
            <a:endParaRPr lang="it-IT" sz="800" i="1" dirty="0">
              <a:solidFill>
                <a:srgbClr val="1F497D"/>
              </a:solidFill>
              <a:latin typeface="Calibri"/>
              <a:cs typeface="Arial" charset="0"/>
            </a:endParaRPr>
          </a:p>
          <a:p>
            <a:pPr algn="l"/>
            <a:r>
              <a:rPr lang="it-IT" sz="1600" b="1" i="1" dirty="0">
                <a:solidFill>
                  <a:srgbClr val="1F497D"/>
                </a:solidFill>
                <a:latin typeface="Calibri"/>
                <a:cs typeface="Arial" charset="0"/>
              </a:rPr>
              <a:t>NB i codici potrebbero essere modificati a seguito dell’adozione dei codici Ateco2025.</a:t>
            </a:r>
          </a:p>
        </p:txBody>
      </p:sp>
    </p:spTree>
    <p:extLst>
      <p:ext uri="{BB962C8B-B14F-4D97-AF65-F5344CB8AC3E}">
        <p14:creationId xmlns:p14="http://schemas.microsoft.com/office/powerpoint/2010/main" val="31536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69441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2920021" y="188457"/>
            <a:ext cx="3303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Ambito territoriale</a:t>
            </a:r>
          </a:p>
        </p:txBody>
      </p:sp>
      <p:sp>
        <p:nvSpPr>
          <p:cNvPr id="7" name="Rettangolo 69">
            <a:extLst>
              <a:ext uri="{FF2B5EF4-FFF2-40B4-BE49-F238E27FC236}">
                <a16:creationId xmlns:a16="http://schemas.microsoft.com/office/drawing/2014/main" id="{44E80522-C018-DE2E-2BBD-C20C1879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95" y="1057828"/>
            <a:ext cx="5184576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Acquisto beni agevolabili destinati a imprese già operative o che si insediano nei territori previsti dalla norma</a:t>
            </a:r>
          </a:p>
        </p:txBody>
      </p:sp>
      <p:pic>
        <p:nvPicPr>
          <p:cNvPr id="11" name="Immagine 10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E6F608B9-4BB1-612F-CF18-99CC35F24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  <p:pic>
        <p:nvPicPr>
          <p:cNvPr id="1026" name="Immagine 1">
            <a:extLst>
              <a:ext uri="{FF2B5EF4-FFF2-40B4-BE49-F238E27FC236}">
                <a16:creationId xmlns:a16="http://schemas.microsoft.com/office/drawing/2014/main" id="{E2C58C48-CF95-72D8-83D1-FF740ADC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42" y="2600486"/>
            <a:ext cx="5849282" cy="31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49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543051" y="-139166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3147004" y="188457"/>
            <a:ext cx="28500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Intensità di aiuto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905D134-A570-16A4-84F1-A0526DCFB004}"/>
              </a:ext>
            </a:extLst>
          </p:cNvPr>
          <p:cNvGrpSpPr/>
          <p:nvPr/>
        </p:nvGrpSpPr>
        <p:grpSpPr>
          <a:xfrm>
            <a:off x="584123" y="924015"/>
            <a:ext cx="7712051" cy="4871326"/>
            <a:chOff x="970897" y="1023977"/>
            <a:chExt cx="9988579" cy="4964499"/>
          </a:xfrm>
        </p:grpSpPr>
        <p:pic>
          <p:nvPicPr>
            <p:cNvPr id="7" name="Picture 2" descr="http://www.myiconfinder.com/uploads/iconsets/256-256-aef901c5dd785d31f5db938c96c1fc54-industry.png">
              <a:extLst>
                <a:ext uri="{FF2B5EF4-FFF2-40B4-BE49-F238E27FC236}">
                  <a16:creationId xmlns:a16="http://schemas.microsoft.com/office/drawing/2014/main" id="{33859CD2-0D3D-18D7-6596-EF74C933F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2595" y="4851514"/>
              <a:ext cx="6477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http://www.myiconfinder.com/uploads/iconsets/256-256-aef901c5dd785d31f5db938c96c1fc54-industry.png">
              <a:extLst>
                <a:ext uri="{FF2B5EF4-FFF2-40B4-BE49-F238E27FC236}">
                  <a16:creationId xmlns:a16="http://schemas.microsoft.com/office/drawing/2014/main" id="{59126FCC-8350-F52F-2ABC-003FD8D4A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0294" y="2969142"/>
              <a:ext cx="1091797" cy="109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http://www.myiconfinder.com/uploads/iconsets/256-256-aef901c5dd785d31f5db938c96c1fc54-industry.png">
              <a:extLst>
                <a:ext uri="{FF2B5EF4-FFF2-40B4-BE49-F238E27FC236}">
                  <a16:creationId xmlns:a16="http://schemas.microsoft.com/office/drawing/2014/main" id="{18CECDC5-F82B-F714-AA8E-3E1A8E133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0897" y="1023977"/>
              <a:ext cx="1562017" cy="156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tangolo 25">
              <a:extLst>
                <a:ext uri="{FF2B5EF4-FFF2-40B4-BE49-F238E27FC236}">
                  <a16:creationId xmlns:a16="http://schemas.microsoft.com/office/drawing/2014/main" id="{4DCB0A95-183E-35AB-E40E-8A44DE497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082" y="1474329"/>
              <a:ext cx="4344155" cy="1035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10% Territorio Veneziano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15% Territorio Rodigino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ttangolo 30">
              <a:extLst>
                <a:ext uri="{FF2B5EF4-FFF2-40B4-BE49-F238E27FC236}">
                  <a16:creationId xmlns:a16="http://schemas.microsoft.com/office/drawing/2014/main" id="{6A1B365E-DD50-D833-3180-28D2AF05B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011" y="5619144"/>
              <a:ext cx="8503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Piccole</a:t>
              </a:r>
            </a:p>
          </p:txBody>
        </p:sp>
        <p:sp>
          <p:nvSpPr>
            <p:cNvPr id="12" name="Rettangolo 31">
              <a:extLst>
                <a:ext uri="{FF2B5EF4-FFF2-40B4-BE49-F238E27FC236}">
                  <a16:creationId xmlns:a16="http://schemas.microsoft.com/office/drawing/2014/main" id="{C190FA77-F481-6DE3-1F40-84F048548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620" y="4082908"/>
              <a:ext cx="7970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Medie</a:t>
              </a:r>
            </a:p>
          </p:txBody>
        </p:sp>
        <p:sp>
          <p:nvSpPr>
            <p:cNvPr id="13" name="Rettangolo 32">
              <a:extLst>
                <a:ext uri="{FF2B5EF4-FFF2-40B4-BE49-F238E27FC236}">
                  <a16:creationId xmlns:a16="http://schemas.microsoft.com/office/drawing/2014/main" id="{EF76F356-E0BF-C2C1-A0CE-DFE55FAE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294" y="2495881"/>
              <a:ext cx="825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Grandi</a:t>
              </a: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38EB4FBD-5273-FF2B-F003-658311E32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950" y="1880012"/>
              <a:ext cx="0" cy="3095625"/>
            </a:xfrm>
            <a:prstGeom prst="line">
              <a:avLst/>
            </a:prstGeom>
            <a:noFill/>
            <a:ln w="28575">
              <a:solidFill>
                <a:srgbClr val="9E987A"/>
              </a:solidFill>
              <a:prstDash val="sysDot"/>
              <a:round/>
              <a:headEnd/>
              <a:tailEnd/>
            </a:ln>
          </p:spPr>
          <p:txBody>
            <a:bodyPr lIns="45720" rIns="4572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ttangolo arrotondato 34">
              <a:extLst>
                <a:ext uri="{FF2B5EF4-FFF2-40B4-BE49-F238E27FC236}">
                  <a16:creationId xmlns:a16="http://schemas.microsoft.com/office/drawing/2014/main" id="{D69C03E0-98FA-6790-D431-C1D0E97D6F5D}"/>
                </a:ext>
              </a:extLst>
            </p:cNvPr>
            <p:cNvSpPr/>
            <p:nvPr/>
          </p:nvSpPr>
          <p:spPr bwMode="auto">
            <a:xfrm>
              <a:off x="7853521" y="2483857"/>
              <a:ext cx="3105955" cy="1235939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D1F9105-46DE-805A-F05D-B170597323EF}"/>
                </a:ext>
              </a:extLst>
            </p:cNvPr>
            <p:cNvSpPr txBox="1"/>
            <p:nvPr/>
          </p:nvSpPr>
          <p:spPr>
            <a:xfrm>
              <a:off x="7853521" y="2576556"/>
              <a:ext cx="3098278" cy="84689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Progetto investimento 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massimo 100 milioni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euro </a:t>
              </a:r>
              <a:r>
                <a:rPr lang="it-IT" sz="1600" b="1" dirty="0">
                  <a:solidFill>
                    <a:srgbClr val="F79646"/>
                  </a:solidFill>
                  <a:latin typeface="Calibri"/>
                </a:rPr>
                <a:t>minimo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200.000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euro</a:t>
              </a:r>
            </a:p>
          </p:txBody>
        </p:sp>
      </p:grpSp>
      <p:pic>
        <p:nvPicPr>
          <p:cNvPr id="21" name="Immagine 20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0105905D-AA5E-A92D-0123-9DB006AA4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  <p:sp>
        <p:nvSpPr>
          <p:cNvPr id="23" name="Rettangolo 25">
            <a:extLst>
              <a:ext uri="{FF2B5EF4-FFF2-40B4-BE49-F238E27FC236}">
                <a16:creationId xmlns:a16="http://schemas.microsoft.com/office/drawing/2014/main" id="{BF63D33E-C5EE-0C81-7928-EEA47C5C6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332" y="2965441"/>
            <a:ext cx="35572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rgbClr val="1F497D"/>
                </a:solidFill>
                <a:latin typeface="Calibri"/>
              </a:rPr>
              <a:t>2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0% Territorio Veneziano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 Territorio Rodigino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ttangolo 25">
            <a:extLst>
              <a:ext uri="{FF2B5EF4-FFF2-40B4-BE49-F238E27FC236}">
                <a16:creationId xmlns:a16="http://schemas.microsoft.com/office/drawing/2014/main" id="{01D7B5AE-EC39-ADB2-B29F-E7623435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802" y="4660650"/>
            <a:ext cx="3452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dirty="0">
                <a:solidFill>
                  <a:srgbClr val="1F497D"/>
                </a:solidFill>
                <a:latin typeface="Calibri"/>
              </a:rPr>
              <a:t>3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0% Territorio Veneziano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35% Territorio Rodigino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1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9144000" cy="6810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3356B427-F3D6-6744-A016-C734E91795A2}"/>
              </a:ext>
            </a:extLst>
          </p:cNvPr>
          <p:cNvSpPr/>
          <p:nvPr/>
        </p:nvSpPr>
        <p:spPr>
          <a:xfrm>
            <a:off x="0" y="6187122"/>
            <a:ext cx="9144000" cy="670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2EF9F00-3FD3-6940-8A5A-1623726AEBF0}"/>
              </a:ext>
            </a:extLst>
          </p:cNvPr>
          <p:cNvGrpSpPr/>
          <p:nvPr/>
        </p:nvGrpSpPr>
        <p:grpSpPr>
          <a:xfrm>
            <a:off x="-1296986" y="0"/>
            <a:ext cx="6678843" cy="6927441"/>
            <a:chOff x="-1774567" y="-19829"/>
            <a:chExt cx="6662903" cy="6910907"/>
          </a:xfrm>
        </p:grpSpPr>
        <p:sp>
          <p:nvSpPr>
            <p:cNvPr id="66" name="Figura a mano libera 65">
              <a:extLst>
                <a:ext uri="{FF2B5EF4-FFF2-40B4-BE49-F238E27FC236}">
                  <a16:creationId xmlns:a16="http://schemas.microsoft.com/office/drawing/2014/main" id="{906AECE4-322E-144A-AAAD-BF0ED8821B7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85B1AD01-0B64-2741-9A91-50636E0B284B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69" name="Figura a mano libera 68">
                <a:extLst>
                  <a:ext uri="{FF2B5EF4-FFF2-40B4-BE49-F238E27FC236}">
                    <a16:creationId xmlns:a16="http://schemas.microsoft.com/office/drawing/2014/main" id="{1DB2FA67-5D5F-AE4A-B559-E53375163C4F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70" name="Figura a mano libera 69">
                <a:extLst>
                  <a:ext uri="{FF2B5EF4-FFF2-40B4-BE49-F238E27FC236}">
                    <a16:creationId xmlns:a16="http://schemas.microsoft.com/office/drawing/2014/main" id="{EA540763-01FC-604B-B597-025CA4D0C2B4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  <p:sp>
          <p:nvSpPr>
            <p:cNvPr id="68" name="Figura a mano libera 67">
              <a:extLst>
                <a:ext uri="{FF2B5EF4-FFF2-40B4-BE49-F238E27FC236}">
                  <a16:creationId xmlns:a16="http://schemas.microsoft.com/office/drawing/2014/main" id="{A3A45DB9-284F-584A-B81E-2307843A1051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2923160" y="188457"/>
            <a:ext cx="32976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Calcolo dimensione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669DE36-DA4B-2731-8984-409881CD28F9}"/>
              </a:ext>
            </a:extLst>
          </p:cNvPr>
          <p:cNvGrpSpPr/>
          <p:nvPr/>
        </p:nvGrpSpPr>
        <p:grpSpPr>
          <a:xfrm>
            <a:off x="166378" y="1749761"/>
            <a:ext cx="8865220" cy="4267391"/>
            <a:chOff x="281303" y="2156598"/>
            <a:chExt cx="8681724" cy="388620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AF2483D-E283-9EFA-9881-64E8E749C597}"/>
                </a:ext>
              </a:extLst>
            </p:cNvPr>
            <p:cNvGrpSpPr/>
            <p:nvPr/>
          </p:nvGrpSpPr>
          <p:grpSpPr>
            <a:xfrm>
              <a:off x="281303" y="2156598"/>
              <a:ext cx="3905160" cy="3886200"/>
              <a:chOff x="4094252" y="2743200"/>
              <a:chExt cx="3905160" cy="3886200"/>
            </a:xfrm>
          </p:grpSpPr>
          <p:sp>
            <p:nvSpPr>
              <p:cNvPr id="10" name="Rettangolo arrotondato 18">
                <a:extLst>
                  <a:ext uri="{FF2B5EF4-FFF2-40B4-BE49-F238E27FC236}">
                    <a16:creationId xmlns:a16="http://schemas.microsoft.com/office/drawing/2014/main" id="{1162E316-08CE-A0FA-BC8B-6552792D84F1}"/>
                  </a:ext>
                </a:extLst>
              </p:cNvPr>
              <p:cNvSpPr/>
              <p:nvPr/>
            </p:nvSpPr>
            <p:spPr>
              <a:xfrm>
                <a:off x="4113212" y="27432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ttangolo arrotondato 19">
                <a:extLst>
                  <a:ext uri="{FF2B5EF4-FFF2-40B4-BE49-F238E27FC236}">
                    <a16:creationId xmlns:a16="http://schemas.microsoft.com/office/drawing/2014/main" id="{7EE71C48-17CF-EF32-050C-6D2031393D4E}"/>
                  </a:ext>
                </a:extLst>
              </p:cNvPr>
              <p:cNvSpPr/>
              <p:nvPr/>
            </p:nvSpPr>
            <p:spPr>
              <a:xfrm>
                <a:off x="4113212" y="3733800"/>
                <a:ext cx="914400" cy="914400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ttangolo arrotondato 20">
                <a:extLst>
                  <a:ext uri="{FF2B5EF4-FFF2-40B4-BE49-F238E27FC236}">
                    <a16:creationId xmlns:a16="http://schemas.microsoft.com/office/drawing/2014/main" id="{2C203532-C6B1-3B71-7644-6E01F78F6D17}"/>
                  </a:ext>
                </a:extLst>
              </p:cNvPr>
              <p:cNvSpPr/>
              <p:nvPr/>
            </p:nvSpPr>
            <p:spPr>
              <a:xfrm>
                <a:off x="4113212" y="4724400"/>
                <a:ext cx="914400" cy="9144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ttangolo arrotondato 21">
                <a:extLst>
                  <a:ext uri="{FF2B5EF4-FFF2-40B4-BE49-F238E27FC236}">
                    <a16:creationId xmlns:a16="http://schemas.microsoft.com/office/drawing/2014/main" id="{D130F24F-F27D-59D3-6DC3-7D29D33530FD}"/>
                  </a:ext>
                </a:extLst>
              </p:cNvPr>
              <p:cNvSpPr/>
              <p:nvPr/>
            </p:nvSpPr>
            <p:spPr>
              <a:xfrm>
                <a:off x="4113212" y="5715000"/>
                <a:ext cx="914400" cy="9144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ttangolo arrotondato 26">
                <a:extLst>
                  <a:ext uri="{FF2B5EF4-FFF2-40B4-BE49-F238E27FC236}">
                    <a16:creationId xmlns:a16="http://schemas.microsoft.com/office/drawing/2014/main" id="{EC295F76-74B6-31EB-F00D-E750C8539B02}"/>
                  </a:ext>
                </a:extLst>
              </p:cNvPr>
              <p:cNvSpPr/>
              <p:nvPr/>
            </p:nvSpPr>
            <p:spPr>
              <a:xfrm>
                <a:off x="5103812" y="2743200"/>
                <a:ext cx="914400" cy="914400"/>
              </a:xfrm>
              <a:prstGeom prst="roundRect">
                <a:avLst/>
              </a:prstGeom>
              <a:solidFill>
                <a:srgbClr val="CCCC00"/>
              </a:solidFill>
              <a:ln>
                <a:solidFill>
                  <a:srgbClr val="CC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ttangolo arrotondato 27">
                <a:extLst>
                  <a:ext uri="{FF2B5EF4-FFF2-40B4-BE49-F238E27FC236}">
                    <a16:creationId xmlns:a16="http://schemas.microsoft.com/office/drawing/2014/main" id="{BF7CC3A6-5655-F6EE-C01B-152BC6A07CC2}"/>
                  </a:ext>
                </a:extLst>
              </p:cNvPr>
              <p:cNvSpPr/>
              <p:nvPr/>
            </p:nvSpPr>
            <p:spPr>
              <a:xfrm>
                <a:off x="6094412" y="2743200"/>
                <a:ext cx="914400" cy="914400"/>
              </a:xfrm>
              <a:prstGeom prst="roundRect">
                <a:avLst/>
              </a:prstGeom>
              <a:solidFill>
                <a:srgbClr val="CCCC00"/>
              </a:solidFill>
              <a:ln>
                <a:solidFill>
                  <a:srgbClr val="CC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ettangolo arrotondato 28">
                <a:extLst>
                  <a:ext uri="{FF2B5EF4-FFF2-40B4-BE49-F238E27FC236}">
                    <a16:creationId xmlns:a16="http://schemas.microsoft.com/office/drawing/2014/main" id="{32BD2AFC-F6F4-6007-27D1-7A960F6D0C46}"/>
                  </a:ext>
                </a:extLst>
              </p:cNvPr>
              <p:cNvSpPr/>
              <p:nvPr/>
            </p:nvSpPr>
            <p:spPr>
              <a:xfrm>
                <a:off x="7085012" y="2743200"/>
                <a:ext cx="914400" cy="914400"/>
              </a:xfrm>
              <a:prstGeom prst="roundRect">
                <a:avLst/>
              </a:prstGeom>
              <a:solidFill>
                <a:srgbClr val="CCCC00"/>
              </a:solidFill>
              <a:ln>
                <a:solidFill>
                  <a:srgbClr val="CC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ttangolo arrotondato 29">
                <a:extLst>
                  <a:ext uri="{FF2B5EF4-FFF2-40B4-BE49-F238E27FC236}">
                    <a16:creationId xmlns:a16="http://schemas.microsoft.com/office/drawing/2014/main" id="{E23B6353-12A1-354B-346F-EBF1D430082A}"/>
                  </a:ext>
                </a:extLst>
              </p:cNvPr>
              <p:cNvSpPr/>
              <p:nvPr/>
            </p:nvSpPr>
            <p:spPr>
              <a:xfrm>
                <a:off x="5103812" y="37338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ttangolo arrotondato 30">
                <a:extLst>
                  <a:ext uri="{FF2B5EF4-FFF2-40B4-BE49-F238E27FC236}">
                    <a16:creationId xmlns:a16="http://schemas.microsoft.com/office/drawing/2014/main" id="{8CF25F62-A42B-ED18-73AB-B7B637F20749}"/>
                  </a:ext>
                </a:extLst>
              </p:cNvPr>
              <p:cNvSpPr/>
              <p:nvPr/>
            </p:nvSpPr>
            <p:spPr>
              <a:xfrm>
                <a:off x="6094412" y="37338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ttangolo arrotondato 32">
                <a:extLst>
                  <a:ext uri="{FF2B5EF4-FFF2-40B4-BE49-F238E27FC236}">
                    <a16:creationId xmlns:a16="http://schemas.microsoft.com/office/drawing/2014/main" id="{D3C3A966-707A-7F97-6E19-A4A8C808FB30}"/>
                  </a:ext>
                </a:extLst>
              </p:cNvPr>
              <p:cNvSpPr/>
              <p:nvPr/>
            </p:nvSpPr>
            <p:spPr>
              <a:xfrm>
                <a:off x="7085012" y="37338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ttangolo arrotondato 33">
                <a:extLst>
                  <a:ext uri="{FF2B5EF4-FFF2-40B4-BE49-F238E27FC236}">
                    <a16:creationId xmlns:a16="http://schemas.microsoft.com/office/drawing/2014/main" id="{7D87B518-6116-CE09-F529-016D2C83FD38}"/>
                  </a:ext>
                </a:extLst>
              </p:cNvPr>
              <p:cNvSpPr/>
              <p:nvPr/>
            </p:nvSpPr>
            <p:spPr>
              <a:xfrm>
                <a:off x="5103812" y="47244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ttangolo arrotondato 34">
                <a:extLst>
                  <a:ext uri="{FF2B5EF4-FFF2-40B4-BE49-F238E27FC236}">
                    <a16:creationId xmlns:a16="http://schemas.microsoft.com/office/drawing/2014/main" id="{5761C427-E1AA-3EFC-8DA0-5468D43F4A3C}"/>
                  </a:ext>
                </a:extLst>
              </p:cNvPr>
              <p:cNvSpPr/>
              <p:nvPr/>
            </p:nvSpPr>
            <p:spPr>
              <a:xfrm>
                <a:off x="6094412" y="47244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ttangolo arrotondato 35">
                <a:extLst>
                  <a:ext uri="{FF2B5EF4-FFF2-40B4-BE49-F238E27FC236}">
                    <a16:creationId xmlns:a16="http://schemas.microsoft.com/office/drawing/2014/main" id="{57319A95-AF79-55EC-6AA4-71B6CC9047B1}"/>
                  </a:ext>
                </a:extLst>
              </p:cNvPr>
              <p:cNvSpPr/>
              <p:nvPr/>
            </p:nvSpPr>
            <p:spPr>
              <a:xfrm>
                <a:off x="7085012" y="47244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ttangolo arrotondato 36">
                <a:extLst>
                  <a:ext uri="{FF2B5EF4-FFF2-40B4-BE49-F238E27FC236}">
                    <a16:creationId xmlns:a16="http://schemas.microsoft.com/office/drawing/2014/main" id="{1FBDFB37-2177-C7A6-4B6D-27FDF9B277D7}"/>
                  </a:ext>
                </a:extLst>
              </p:cNvPr>
              <p:cNvSpPr/>
              <p:nvPr/>
            </p:nvSpPr>
            <p:spPr>
              <a:xfrm>
                <a:off x="5103812" y="57150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ttangolo arrotondato 37">
                <a:extLst>
                  <a:ext uri="{FF2B5EF4-FFF2-40B4-BE49-F238E27FC236}">
                    <a16:creationId xmlns:a16="http://schemas.microsoft.com/office/drawing/2014/main" id="{81640844-3E95-6A47-571A-6A02F92FED0F}"/>
                  </a:ext>
                </a:extLst>
              </p:cNvPr>
              <p:cNvSpPr/>
              <p:nvPr/>
            </p:nvSpPr>
            <p:spPr>
              <a:xfrm>
                <a:off x="6094412" y="57150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ttangolo arrotondato 38">
                <a:extLst>
                  <a:ext uri="{FF2B5EF4-FFF2-40B4-BE49-F238E27FC236}">
                    <a16:creationId xmlns:a16="http://schemas.microsoft.com/office/drawing/2014/main" id="{782F01D4-3A05-07B1-9025-9D5543A4705A}"/>
                  </a:ext>
                </a:extLst>
              </p:cNvPr>
              <p:cNvSpPr/>
              <p:nvPr/>
            </p:nvSpPr>
            <p:spPr>
              <a:xfrm>
                <a:off x="7085012" y="5715000"/>
                <a:ext cx="9144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258A7CA0-7A1F-C769-4E2C-E3E47B0B90C2}"/>
                  </a:ext>
                </a:extLst>
              </p:cNvPr>
              <p:cNvSpPr txBox="1"/>
              <p:nvPr/>
            </p:nvSpPr>
            <p:spPr>
              <a:xfrm>
                <a:off x="4094252" y="2958284"/>
                <a:ext cx="956093" cy="47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Categoria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d’impresa</a:t>
                </a:r>
              </a:p>
            </p:txBody>
          </p:sp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F31734A1-EA7C-B3DF-927F-D59E5AE81CB9}"/>
                  </a:ext>
                </a:extLst>
              </p:cNvPr>
              <p:cNvSpPr txBox="1"/>
              <p:nvPr/>
            </p:nvSpPr>
            <p:spPr>
              <a:xfrm>
                <a:off x="4265612" y="4066401"/>
                <a:ext cx="838200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Grandi</a:t>
                </a:r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3CF8E4B4-B25B-2B22-C7AB-2F2F2168AC21}"/>
                  </a:ext>
                </a:extLst>
              </p:cNvPr>
              <p:cNvSpPr txBox="1"/>
              <p:nvPr/>
            </p:nvSpPr>
            <p:spPr>
              <a:xfrm>
                <a:off x="4265612" y="5029200"/>
                <a:ext cx="838200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Medie</a:t>
                </a: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5937EA2C-BD75-8E01-243E-8A58B5523DAB}"/>
                  </a:ext>
                </a:extLst>
              </p:cNvPr>
              <p:cNvSpPr txBox="1"/>
              <p:nvPr/>
            </p:nvSpPr>
            <p:spPr>
              <a:xfrm>
                <a:off x="4265612" y="6019800"/>
                <a:ext cx="838200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Piccole</a:t>
                </a:r>
              </a:p>
            </p:txBody>
          </p: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B549531E-EF1A-31D1-BA5E-226B3567E609}"/>
                  </a:ext>
                </a:extLst>
              </p:cNvPr>
              <p:cNvSpPr txBox="1"/>
              <p:nvPr/>
            </p:nvSpPr>
            <p:spPr>
              <a:xfrm>
                <a:off x="5145281" y="3075801"/>
                <a:ext cx="838200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Occupati</a:t>
                </a:r>
              </a:p>
            </p:txBody>
          </p: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60DBB457-EC5C-A0D2-B2E4-F79425E72480}"/>
                  </a:ext>
                </a:extLst>
              </p:cNvPr>
              <p:cNvSpPr txBox="1"/>
              <p:nvPr/>
            </p:nvSpPr>
            <p:spPr>
              <a:xfrm>
                <a:off x="6126626" y="2902788"/>
                <a:ext cx="838200" cy="672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Fatturato annuo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Mln €</a:t>
                </a:r>
              </a:p>
            </p:txBody>
          </p: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5BFE379E-AFFA-B4AB-34EB-67A4A445DEFA}"/>
                  </a:ext>
                </a:extLst>
              </p:cNvPr>
              <p:cNvSpPr txBox="1"/>
              <p:nvPr/>
            </p:nvSpPr>
            <p:spPr>
              <a:xfrm>
                <a:off x="7143959" y="2809335"/>
                <a:ext cx="838200" cy="86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Totale di bilancio annuo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Mln</a:t>
                </a: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€</a:t>
                </a:r>
              </a:p>
            </p:txBody>
          </p:sp>
          <p:sp>
            <p:nvSpPr>
              <p:cNvPr id="33" name="Rettangolo arrotondato 46">
                <a:extLst>
                  <a:ext uri="{FF2B5EF4-FFF2-40B4-BE49-F238E27FC236}">
                    <a16:creationId xmlns:a16="http://schemas.microsoft.com/office/drawing/2014/main" id="{17D93283-8055-8A4C-DE62-BD0D5628CA7A}"/>
                  </a:ext>
                </a:extLst>
              </p:cNvPr>
              <p:cNvSpPr/>
              <p:nvPr/>
            </p:nvSpPr>
            <p:spPr>
              <a:xfrm>
                <a:off x="6932612" y="3048000"/>
                <a:ext cx="228600" cy="2286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ttangolo arrotondato 47">
                <a:extLst>
                  <a:ext uri="{FF2B5EF4-FFF2-40B4-BE49-F238E27FC236}">
                    <a16:creationId xmlns:a16="http://schemas.microsoft.com/office/drawing/2014/main" id="{92E0951B-5D38-A50E-5255-89123D713733}"/>
                  </a:ext>
                </a:extLst>
              </p:cNvPr>
              <p:cNvSpPr/>
              <p:nvPr/>
            </p:nvSpPr>
            <p:spPr>
              <a:xfrm>
                <a:off x="6932612" y="4068795"/>
                <a:ext cx="228600" cy="2286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ttangolo arrotondato 48">
                <a:extLst>
                  <a:ext uri="{FF2B5EF4-FFF2-40B4-BE49-F238E27FC236}">
                    <a16:creationId xmlns:a16="http://schemas.microsoft.com/office/drawing/2014/main" id="{F2F76363-2F4A-F488-A5E5-549AC8DDFB22}"/>
                  </a:ext>
                </a:extLst>
              </p:cNvPr>
              <p:cNvSpPr/>
              <p:nvPr/>
            </p:nvSpPr>
            <p:spPr>
              <a:xfrm>
                <a:off x="6932612" y="5059395"/>
                <a:ext cx="228600" cy="2286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ttangolo arrotondato 49">
                <a:extLst>
                  <a:ext uri="{FF2B5EF4-FFF2-40B4-BE49-F238E27FC236}">
                    <a16:creationId xmlns:a16="http://schemas.microsoft.com/office/drawing/2014/main" id="{C67DC291-95A5-5A01-8C27-2833CCA5FA26}"/>
                  </a:ext>
                </a:extLst>
              </p:cNvPr>
              <p:cNvSpPr/>
              <p:nvPr/>
            </p:nvSpPr>
            <p:spPr>
              <a:xfrm>
                <a:off x="6932612" y="6015489"/>
                <a:ext cx="228600" cy="2286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8F8ABB8-2340-3F24-A514-2F253829B7E5}"/>
                  </a:ext>
                </a:extLst>
              </p:cNvPr>
              <p:cNvSpPr txBox="1"/>
              <p:nvPr/>
            </p:nvSpPr>
            <p:spPr>
              <a:xfrm>
                <a:off x="6932612" y="2999601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</a:t>
                </a: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94CBE422-8038-3D3D-D74C-1F4D486C4ACA}"/>
                  </a:ext>
                </a:extLst>
              </p:cNvPr>
              <p:cNvSpPr txBox="1"/>
              <p:nvPr/>
            </p:nvSpPr>
            <p:spPr>
              <a:xfrm>
                <a:off x="6932612" y="4037649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</a:t>
                </a: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FD757BB2-0409-E4A8-E5D8-AE79387D194F}"/>
                  </a:ext>
                </a:extLst>
              </p:cNvPr>
              <p:cNvSpPr txBox="1"/>
              <p:nvPr/>
            </p:nvSpPr>
            <p:spPr>
              <a:xfrm>
                <a:off x="6932612" y="5024889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</a:t>
                </a: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4EC25F54-C011-F53E-6670-D52564D81499}"/>
                  </a:ext>
                </a:extLst>
              </p:cNvPr>
              <p:cNvSpPr txBox="1"/>
              <p:nvPr/>
            </p:nvSpPr>
            <p:spPr>
              <a:xfrm>
                <a:off x="6932612" y="5998236"/>
                <a:ext cx="228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</a:t>
                </a: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EDD9EF8D-201A-441B-1F43-6FA738F829EA}"/>
                  </a:ext>
                </a:extLst>
              </p:cNvPr>
              <p:cNvSpPr txBox="1"/>
              <p:nvPr/>
            </p:nvSpPr>
            <p:spPr>
              <a:xfrm>
                <a:off x="5256211" y="4038601"/>
                <a:ext cx="703280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≥ 250</a:t>
                </a: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6B20F3DC-133B-05CC-7E6E-DAD6F6B95A77}"/>
                  </a:ext>
                </a:extLst>
              </p:cNvPr>
              <p:cNvSpPr txBox="1"/>
              <p:nvPr/>
            </p:nvSpPr>
            <p:spPr>
              <a:xfrm>
                <a:off x="5279218" y="5010997"/>
                <a:ext cx="680272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&lt; 250</a:t>
                </a:r>
              </a:p>
            </p:txBody>
          </p: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2249B47F-068C-54B0-0FF4-59616B2B1E85}"/>
                  </a:ext>
                </a:extLst>
              </p:cNvPr>
              <p:cNvSpPr txBox="1"/>
              <p:nvPr/>
            </p:nvSpPr>
            <p:spPr>
              <a:xfrm>
                <a:off x="5332412" y="6047601"/>
                <a:ext cx="533400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&lt; 50</a:t>
                </a:r>
              </a:p>
            </p:txBody>
          </p: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169E69C0-9358-4AC9-9434-71FE81FFDF8E}"/>
                  </a:ext>
                </a:extLst>
              </p:cNvPr>
              <p:cNvSpPr txBox="1"/>
              <p:nvPr/>
            </p:nvSpPr>
            <p:spPr>
              <a:xfrm>
                <a:off x="6156236" y="4066401"/>
                <a:ext cx="8139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F619CB98-B7D0-348B-8E63-A23EE4DD07D8}"/>
                  </a:ext>
                </a:extLst>
              </p:cNvPr>
              <p:cNvSpPr txBox="1"/>
              <p:nvPr/>
            </p:nvSpPr>
            <p:spPr>
              <a:xfrm>
                <a:off x="6346019" y="5029200"/>
                <a:ext cx="486179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≤50</a:t>
                </a:r>
              </a:p>
            </p:txBody>
          </p:sp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3B298C3C-8317-6851-5835-C6416CB056CB}"/>
                  </a:ext>
                </a:extLst>
              </p:cNvPr>
              <p:cNvSpPr txBox="1"/>
              <p:nvPr/>
            </p:nvSpPr>
            <p:spPr>
              <a:xfrm>
                <a:off x="6287072" y="6037053"/>
                <a:ext cx="731805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≤ 10</a:t>
                </a:r>
              </a:p>
            </p:txBody>
          </p:sp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584A48F3-774E-6E19-67CD-2AE8E38DB989}"/>
                  </a:ext>
                </a:extLst>
              </p:cNvPr>
              <p:cNvSpPr txBox="1"/>
              <p:nvPr/>
            </p:nvSpPr>
            <p:spPr>
              <a:xfrm>
                <a:off x="7284860" y="4048299"/>
                <a:ext cx="617012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&gt; 43</a:t>
                </a:r>
              </a:p>
            </p:txBody>
          </p: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043C083-AAC7-840D-46DB-3B070F02E530}"/>
                  </a:ext>
                </a:extLst>
              </p:cNvPr>
              <p:cNvSpPr txBox="1"/>
              <p:nvPr/>
            </p:nvSpPr>
            <p:spPr>
              <a:xfrm>
                <a:off x="7319365" y="5029200"/>
                <a:ext cx="548001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≤43</a:t>
                </a:r>
              </a:p>
            </p:txBody>
          </p:sp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ED5CB4C-8437-E6A3-DA5B-57552EAFB4F9}"/>
                  </a:ext>
                </a:extLst>
              </p:cNvPr>
              <p:cNvSpPr txBox="1"/>
              <p:nvPr/>
            </p:nvSpPr>
            <p:spPr>
              <a:xfrm>
                <a:off x="7292048" y="6019800"/>
                <a:ext cx="609824" cy="280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≤ 10</a:t>
                </a:r>
              </a:p>
            </p:txBody>
          </p:sp>
        </p:grpSp>
        <p:sp>
          <p:nvSpPr>
            <p:cNvPr id="7" name="Rettangolo 83">
              <a:extLst>
                <a:ext uri="{FF2B5EF4-FFF2-40B4-BE49-F238E27FC236}">
                  <a16:creationId xmlns:a16="http://schemas.microsoft.com/office/drawing/2014/main" id="{9710AA34-4A13-0547-3A6F-9CB6D0037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733" y="2455649"/>
              <a:ext cx="3743325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CC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OCCUPATI: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dipendenti a tempo determinato o indeterminato nell’anno;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CC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FATTURATO ANNUO: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voce A.1 del conto economico; </a:t>
              </a: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CC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TOTALE BILANCIO: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totale attivo patrimoniale.</a:t>
              </a:r>
            </a:p>
          </p:txBody>
        </p:sp>
        <p:sp>
          <p:nvSpPr>
            <p:cNvPr id="8" name="Rettangolo 84">
              <a:extLst>
                <a:ext uri="{FF2B5EF4-FFF2-40B4-BE49-F238E27FC236}">
                  <a16:creationId xmlns:a16="http://schemas.microsoft.com/office/drawing/2014/main" id="{C2078A93-3751-DFB8-CC23-F5BA175B5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752" y="4429132"/>
              <a:ext cx="4105275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Nel calcolo si deve tener conto degli eventuali </a:t>
              </a: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CC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RAPPORTI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dell’impresa beneficiaria con altre imprese per verificare l’autonomia, ovvero vincoli di </a:t>
              </a: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CC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ASSOCIAZIONE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e </a:t>
              </a: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CC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COLLEGAMENTO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.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BF13DCC-9521-D243-155D-BC5BF3E5C60F}"/>
                </a:ext>
              </a:extLst>
            </p:cNvPr>
            <p:cNvSpPr txBox="1"/>
            <p:nvPr/>
          </p:nvSpPr>
          <p:spPr>
            <a:xfrm>
              <a:off x="2512940" y="3448948"/>
              <a:ext cx="486179" cy="28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&gt;50</a:t>
              </a:r>
            </a:p>
          </p:txBody>
        </p:sp>
      </p:grpSp>
      <p:sp>
        <p:nvSpPr>
          <p:cNvPr id="50" name="Rettangolo 49">
            <a:extLst>
              <a:ext uri="{FF2B5EF4-FFF2-40B4-BE49-F238E27FC236}">
                <a16:creationId xmlns:a16="http://schemas.microsoft.com/office/drawing/2014/main" id="{EAEBC4AC-8763-B39C-37F2-F680DBF685D3}"/>
              </a:ext>
            </a:extLst>
          </p:cNvPr>
          <p:cNvSpPr/>
          <p:nvPr/>
        </p:nvSpPr>
        <p:spPr>
          <a:xfrm>
            <a:off x="-718770" y="8922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Raccomandazione della Commissione europea 2003/361/CE</a:t>
            </a:r>
          </a:p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D.M. 18 aprile 2005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" name="Immagine 50" descr="Immagine che contiene testo, Carattere, Elementi grafici, schermata&#10;&#10;Descrizione generata automaticamente">
            <a:extLst>
              <a:ext uri="{FF2B5EF4-FFF2-40B4-BE49-F238E27FC236}">
                <a16:creationId xmlns:a16="http://schemas.microsoft.com/office/drawing/2014/main" id="{EAE72CDC-3900-B12D-284E-42AD6A9C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609" y="6260690"/>
            <a:ext cx="1650886" cy="5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00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5" ma:contentTypeDescription="Creare un nuovo documento." ma:contentTypeScope="" ma:versionID="1052613e3539516160f72471e558df73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5fbcf629fa437f0027d8c0af13fb2232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d69288d-7ca2-400b-b09e-f218843a8e09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7929A5-5072-4306-AAC8-49634AA1C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ef0fc-f5d3-4a9f-bdab-fc0d1d3b6d43"/>
    <ds:schemaRef ds:uri="a3b9ee82-cbec-4926-b577-d039db5ed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4A9136-7BF6-46B8-805D-1443FD169C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1200</TotalTime>
  <Words>1794</Words>
  <Application>Microsoft Office PowerPoint</Application>
  <PresentationFormat>Presentazione su schermo (4:3)</PresentationFormat>
  <Paragraphs>235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POMILIO BLUMM SRL POMILIO BLUMM SRL</dc:creator>
  <cp:lastModifiedBy>Marika Gazzi</cp:lastModifiedBy>
  <cp:revision>65</cp:revision>
  <dcterms:created xsi:type="dcterms:W3CDTF">2018-09-07T12:29:51Z</dcterms:created>
  <dcterms:modified xsi:type="dcterms:W3CDTF">2025-04-03T10:02:15Z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10941191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